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6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803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NGÖÔØI BAÏN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YEÂU MEÁN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vôùi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rôøi, beân nhau chung böôùc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loái. </a:t>
            </a:r>
          </a:p>
        </p:txBody>
      </p:sp>
    </p:spTree>
    <p:extLst>
      <p:ext uri="{BB962C8B-B14F-4D97-AF65-F5344CB8AC3E}">
        <p14:creationId xmlns:p14="http://schemas.microsoft.com/office/powerpoint/2010/main" val="2086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theá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41795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khoù khaên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ngaäp, baïn beø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laùnh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10425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khoâng lìa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ñeå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 troïi.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4217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luyeán, 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110497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ñaày tình thöông vöõng beàn,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vinh hieån.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1172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baïn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luyeán,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21722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duøng 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23738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giöõ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ngaøy, tai öông khoâng khieán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haõi. </a:t>
            </a:r>
          </a:p>
        </p:txBody>
      </p:sp>
    </p:spTree>
    <p:extLst>
      <p:ext uri="{BB962C8B-B14F-4D97-AF65-F5344CB8AC3E}">
        <p14:creationId xmlns:p14="http://schemas.microsoft.com/office/powerpoint/2010/main" val="16654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eâm aùi.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11341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vôùi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maät,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nhau khaéng khít nhö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boùng. </a:t>
            </a:r>
          </a:p>
        </p:txBody>
      </p:sp>
    </p:spTree>
    <p:extLst>
      <p:ext uri="{BB962C8B-B14F-4D97-AF65-F5344CB8AC3E}">
        <p14:creationId xmlns:p14="http://schemas.microsoft.com/office/powerpoint/2010/main" val="18927975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xuoáng nhôù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ngöôøi baïn hieàn khoâng ñoåi thay.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2925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tín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25657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luyeán, 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17149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ñaày tình thöông vöõng beàn,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vinh hieån.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20898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baïn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luyeán,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1193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duøng 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5997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352829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meán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xoùt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38547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chia buoàn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ñôùn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9881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luyeán,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34539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ñaày tình thöông vöõng beàn,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vinh hieån.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41263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baïn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luyeán,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310426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duøng 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803 -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NGÖÔØI BAÏN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42624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328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2012-09-12T14:14:38Z</dcterms:created>
  <dcterms:modified xsi:type="dcterms:W3CDTF">2012-11-15T11:35:04Z</dcterms:modified>
</cp:coreProperties>
</file>