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5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6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804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YEÂU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THIEÁT THA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804 - CHUÙA YEÂU THIEÁT 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yeâu thieát tha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cuøng,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 ñoái chaân thaät.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751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söï,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cho 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804 - CHUÙA YEÂU THIEÁT THA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69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yeâu meán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cuøng,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 guõi beân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804 - CHUÙA YEÂU THIEÁT THA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83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Cha töø aùi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sôï haõi ñeàu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804 - CHUÙA YEÂU THIEÁT THA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8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56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2012-11-15T11:23:58Z</dcterms:created>
  <dcterms:modified xsi:type="dcterms:W3CDTF">2012-11-15T11:37:51Z</dcterms:modified>
</cp:coreProperties>
</file>