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9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37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CHÆ VÌ TOÄI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thoáng khoå 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nhaân gian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choâng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thaân vaøng.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Chuùa,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 ñöôïc giaûi cöùu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8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bôûi 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toâi, 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 tuoân rôi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09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toäi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bôûi 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khoâng phöông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 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traàn.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Chuùa,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 ñöôïc giaûi cöùu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Goâ-tha,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15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806 - CHÆ VÌ TOÄI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2012-11-15T11:37:59Z</dcterms:created>
  <dcterms:modified xsi:type="dcterms:W3CDTF">2012-11-15T11:44:32Z</dcterms:modified>
</cp:coreProperties>
</file>