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YEÂU NGAØI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luoân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treân loái muoân phöông xa xoâi.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4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töôi,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cuøng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ñôõ naâng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toâi, Ngaøi khoâng ñeå toâi ñôn coâi.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ngaøy gioù reùt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rôi,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xa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Ngheïn ngaøo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rôi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Ngaøi treân ñoài.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chaêng ai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phoù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thieát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qua Chuùa yeâu khoâng nhoøa.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luùc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thöông ñau, khoâng coù ai vui thaâm giao.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9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Quaïnh hiu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caøng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la, tuoân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231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öôùc mô nhö tieâu tan, Ngaøi khoâng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hoang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laàn yeáu ñuoái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naên, Chuùa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Ngheïn ngaøo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rôi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Ngaøi treân ñoài.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chaêng ai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phoù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thieát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qua Chuùa yeâu khoâng nhoøa.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0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xöa, Ngaøi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toâi bô vô.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laønh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ban cho, chaúng ngöng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Ngheïn ngaøo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rôi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Ngaøi treân ñoài.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chaêng ai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phoù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thieát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qua Chuùa yeâu khoâng nhoøa.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807 - TÌNH YEÂU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2012-11-15T11:44:35Z</dcterms:created>
  <dcterms:modified xsi:type="dcterms:W3CDTF">2012-11-15T11:53:47Z</dcterms:modified>
</cp:coreProperties>
</file>