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3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qua ñoâi lôøi noùi, moïi ñieàu laønh 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mieäng moâi.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41571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baøng hoaøng, boãng nghe tieáng Ngaøi phaùn: “Vöõng loøng, ta haèng chaêm soùc con!.”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16078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“Ñöøng ngaïi chi, 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ta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beân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9592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chaêm nom,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khuyeân, ñöa daét ñöôøng, meán yeâu con ngaøy ñeâm chaúng thoâi.”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5127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böôùc tieán qua ñöôøng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luoân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caïnh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8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yeâu, chaêm nom, naâng niu, boàng aüm, gaùnh thay con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24003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Trao cho ta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 tö, buoàn chaùn,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chaàn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neân hoaøi nghi.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35135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gheùt ghen hay gaït boû, “Vöõng loøng, ta haèng thöông meán con!.”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37164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“Ñöøng ngaïi chi, 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ta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beân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9577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chaêm nom,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khuyeân, ñöa daét ñöôøng, meán yeâu con ngaøy ñeâm chaúng thoâi.”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30359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caát böôùc ruoåi dong ñöôøng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boïc quanh.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75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yeâu chaêm nom con ñaâu tìm thaáy,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chaêng chæ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cay ñaéng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21475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ñang cuoán con theo ngaøy thaùng, ñöôøng mòt muø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veà ñaâu?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179386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buoàn saàu, boãng nghe tieáng Ngaøi phaùn: “Vöõng loøng,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ta hôõi con!”.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35033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“Ñöøng ngaïi chi, 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ta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beân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6647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chaêm nom,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khuyeân, ñöa daét ñöôøng, meán yeâu con ngaøy ñeâm chaúng thoâi.”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17220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theá giôùi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ñeàu baïc beõo,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em, thieát höõu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lìa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con nöông thaân lung lay, suïp ñoå,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naùu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ñaâu thaáy ñaây?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808 - TÌNH YEÂU CHUÙA</a:t>
            </a:r>
          </a:p>
        </p:txBody>
      </p:sp>
    </p:spTree>
    <p:extLst>
      <p:ext uri="{BB962C8B-B14F-4D97-AF65-F5344CB8AC3E}">
        <p14:creationId xmlns:p14="http://schemas.microsoft.com/office/powerpoint/2010/main" val="26465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2012-11-15T11:53:54Z</dcterms:created>
  <dcterms:modified xsi:type="dcterms:W3CDTF">2012-11-16T09:59:05Z</dcterms:modified>
</cp:coreProperties>
</file>