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8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809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YEÂU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MAÕI MAÕI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nhieân bieát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toâi,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nhieân bieát chaéc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toâi,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thuoäc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moãi phuùt giaây, thuoäc Ngaøi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seõ chia rôøi?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vui thoûa,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tónh Chuùa ban,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thoûa thích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5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vuõ truï taøn phai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ñoåi, aùnh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maát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daøy.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vaäy toâi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toâi,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phuïc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Chuùa,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cuûa toâi,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thuoäc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saéc thaém töôi,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aân ñieån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651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hôi soáng khieát tinh, Chuùa ñaõ môû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1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trong nguoàn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tuyeät ñoái!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Neám bieát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vui töø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Ngaøi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khoâng chaám döùt, Chuùa cuûa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vaâng phuïc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tình yeâu môùi, Chuùa cuûa toâi,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thuoäc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Baàu trôøi xanh theâm boùng daùng xanh,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hoa laù keát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saéc maøu.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caønh caây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naùo nöùc vui,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coù Christ, maét traàn khoâng thaáy.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7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Chim chung gioïng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ca tuyeät khuùc,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töôi toâ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809 - TÌNH YEÂU MAÕI MAÕI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6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190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2012-11-16T09:59:12Z</dcterms:created>
  <dcterms:modified xsi:type="dcterms:W3CDTF">2012-11-16T10:07:50Z</dcterms:modified>
</cp:coreProperties>
</file>