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98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76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810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5907" y="2514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AÙNH SAÙNG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CHIEÁU SOI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00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810 - AÙNH SAÙNG CHUÙA CHIEÁU SOI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394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aùnh saùng Chuùa chieáu soi nhaân loaïi hoâm nay, toâi bieát chaéc Chuùa seõ ñôõ naâng toâi töøng ngaøy.</a:t>
            </a:r>
            <a:endParaRPr lang="en-US" sz="6600" b="1" spc="-15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61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thaùnh khieát choán hieån vinh, toâi tin troïn ñôøi, luoân böôùc ñi trong tình yeâu cao quyù.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810 - AÙNH SAÙNG CHUÙA CHIEÁU SOI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Treân ngoâi trôøi cao, Chuùa Ñaáng töø aùi ñaõ ban Jeâsus ñeán trong traàn gian, nôi toái taêm.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810 - AÙNH SAÙNG CHUÙA CHIEÁU SOI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17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toäi nhaân, Cöùu Chuùa töø aùi gaùnh thay nhaân theá bao noãi saàu ñau vaø lo buoàn.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810 - AÙNH SAÙNG CHUÙA CHIEÁU SOI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89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810 - AÙNH SAÙNG CHUÙA CHIEÁU SOI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394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aùnh saùng Chuùa chieáu soi nôi thaäp töï kia, toâi yeáu ñuoái baát naêng sao Jeâsus yeâu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395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Doøng huyeát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ñoå cho toâi nay troïn veïn, kia maõo gai sao Ngaøi chòu thay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810 - AÙNH SAÙNG CHUÙA CHIEÁU SOI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86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Treân ngoâi trôøi cao, Chuùa Ñaáng töø aùi ñaõ ban Jeâsus ñeán trong traàn gian, nôi toái taêm.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810 - AÙNH SAÙNG CHUÙA CHIEÁU SOI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08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toäi nhaân, Cöùu Chuùa töø aùi gaùnh thay nhaân theá bao noãi saàu ñau vaø lo buoàn.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810 - AÙNH SAÙNG CHUÙA CHIEÁU SOI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51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810 - AÙNH SAÙNG CHUÙA CHIEÁU SOI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394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aùnh saùng Chuùa chieáu soi nôi thaäp töï kia, Ngaøi bieát roõ côù sao nhaân gian quay maët laïi.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411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loãi, ích kæ, xaáu xa, tham lam ñôøi naày,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xoùa boâi bôûi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lai laùng.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810 - AÙNH SAÙNG CHUÙA CHIEÁU SOI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47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Treân ngoâi trôøi cao, Chuùa Ñaáng töø aùi ñaõ ban Jeâsus ñeán trong traàn gian, nôi toái taêm.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810 - AÙNH SAÙNG CHUÙA CHIEÁU SOI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3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toäi nhaân, Cöùu Chuùa töø aùi gaùnh thay nhaân theá bao noãi saàu ñau vaø lo buoàn.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810 - AÙNH SAÙNG CHUÙA CHIEÁU SOI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7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346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2012-11-16T10:07:55Z</dcterms:created>
  <dcterms:modified xsi:type="dcterms:W3CDTF">2012-11-16T10:58:55Z</dcterms:modified>
</cp:coreProperties>
</file>