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19/11/2012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812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5907" y="2514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JEÂSUS, ÑAÁNG CHAÊN CHIEÂN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Ñôøi con lang thang giöõa ñeâm meânh moâng, moãi moät ngaøy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 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buøn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Ngaøi thaáy roõ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con ñi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veà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ñeå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 ñôøi con.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nhieâu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giöõa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cuoäc 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saàu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 khoùc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gioït leä naøo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maét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xem thöôøng.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0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</a:t>
            </a:r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quyù,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bieát bao naêm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lìa xa Chuùa.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70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yeâu quyù,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vaãn thöông yeâu mong tieáp ñoùn con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6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Duø giöõa boùng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tay yeâu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tìm ñöôøng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trôû veà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daãu soùng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gioù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nguy nan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moät loøng quyeát khoâng lìa xa.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quyù, Ñaáng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chaên chieân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 meán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9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mong sao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beân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1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3949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böôùc chaân con khoâng tìm ra loái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0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ñeâm taêm toái, Chuùa yeâu con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daãn con veà.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812 - JEÂSUS, ÑAÁNG CHAÊN CHIEÂN</a:t>
            </a:r>
            <a:endParaRPr lang="en-US" sz="3500" b="1">
              <a:solidFill>
                <a:srgbClr val="C00000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8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180</Words>
  <Application>Microsoft Office PowerPoint</Application>
  <PresentationFormat>On-screen Show (4:3)</PresentationFormat>
  <Paragraphs>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2012-11-19T09:33:50Z</dcterms:created>
  <dcterms:modified xsi:type="dcterms:W3CDTF">2012-11-19T09:41:16Z</dcterms:modified>
</cp:coreProperties>
</file>