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8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EÂM DÒU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814 - TIEÁNG EÂM DÒU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luoân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dòu phaùn, 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nghe. </a:t>
            </a:r>
          </a:p>
        </p:txBody>
      </p:sp>
    </p:spTree>
    <p:extLst>
      <p:ext uri="{BB962C8B-B14F-4D97-AF65-F5344CB8AC3E}">
        <p14:creationId xmlns:p14="http://schemas.microsoft.com/office/powerpoint/2010/main" val="4128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ta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coù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6819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aùc, möa ma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tay.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29522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vui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phaùn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148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154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goïi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173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Neùt buùt vôùi aâm thanh, cuøng tieáng noùi 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 töôøng minh.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1311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41486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814 - TIEÁNG EÂM DÒU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bieát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laïc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laâu. </a:t>
            </a:r>
          </a:p>
        </p:txBody>
      </p:sp>
    </p:spTree>
    <p:extLst>
      <p:ext uri="{BB962C8B-B14F-4D97-AF65-F5344CB8AC3E}">
        <p14:creationId xmlns:p14="http://schemas.microsoft.com/office/powerpoint/2010/main" val="35600471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ñeán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thieân moân loøa soi.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8979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eâm thay,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khieán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ngay.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2227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dieäu thay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phaùn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2915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0172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goïi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23988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Neùt buùt vôùi aâm thanh, cuøng tieáng noùi 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 töôøng minh.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8858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814 -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20799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2012-11-19T09:41:08Z</dcterms:created>
  <dcterms:modified xsi:type="dcterms:W3CDTF">2012-11-27T15:03:14Z</dcterms:modified>
</cp:coreProperties>
</file>