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8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815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90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ÑIEÀU NAÀY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THAÄT SAO?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007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rôøi ngoâi Cha ôû thieân ñaøng ñaày hieån vinh, hoàng aân bao la, lôùn lao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6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töï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toái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cheát cho doøng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A-ñam khoå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ñaây tình yeâu!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quaùt lôùn lao,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naày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kieám ñöôïc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Chuùa lôùn lao,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ñaãy khaép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kieám ra toâi baèng 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007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ngaøy xa xöa soáng trong tuø nguïc ñôùn ñau, bò troùi buoäc do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ñeâm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3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buoâng tha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aùnh saùng töôi, vuøng leân tuø nguïc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bieán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Xích daây ñaäp tan,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Chuùa buoâng tha, vuøng daäy, tìm thaáy ñöôøng loái töï do.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Xieàng xích ñöùt tung, loøng soáng thoûa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vuøng thöùc böôùc theo Chuùa toâi töø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007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coøn ai leân 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doïa naït chuùng ta, Jeâsus phoù taát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7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toâi sinh hoaït trong Chuùa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laáy coâng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aùo 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007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naày thaät sao chính toâi laïi ñöôïc Chuùa yeâu, döï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14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ngoâi trôøi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phöôùc chöùa chan, nhôø Ngaøi nhaän laõnh trieàu thieân dieäu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Chuùa chí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höùa tieáp nghinh, ñieàu Chuùa höùa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thuoäc veà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töï hy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cheát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Ngaøi 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ñôùn muoân ñieàu.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ñöôïc yeâu!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coù theå ñöôïc,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Thöôïng ñeá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cheát vì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Chuùa lôùn lao,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thaáu trieät?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Ñaáng Chí toân cheát thay toäi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007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maàu nhieäm thay Chuùa ñaõ vì toâi xaû thaân, ñöôøng Ngaøi saâu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ai ño ñöôïc.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2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Haøng muoân thieân binh ñaønh khoâng kieám ra, chieàu saâu cuûa tình yeâu Chuùa thieân thöôïng.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8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ñaây tình yeâu!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ñaát suy toân,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ñoaøn thaàn binh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hoûi tìm theâm.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Chuùa thaém saâu, trôøi ñaát cuùi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söù thaùnh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 ñöøng tìm theâm.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815 - ÑIEÀU NAÀY THAÄT SAO?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373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2012-11-27T15:02:40Z</dcterms:created>
  <dcterms:modified xsi:type="dcterms:W3CDTF">2012-11-27T15:16:37Z</dcterms:modified>
</cp:coreProperties>
</file>