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28/11/2012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0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28/11/2012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0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819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JEÂSUS, DUY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NGAØI SOI LOÁI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819 -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JEÂSUS, DUY NGAØI SOI LOÁI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daãn ñöa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nhaän bieát Chuùa Cha toaøn naêng.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71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 Ñaáng hieån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quoác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cho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suy toân.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819 -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JEÂSUS, DUY NGAØI SOI LOÁI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8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 huyeát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tuoân traøn,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cöù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819 -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JEÂSUS, DUY NGAØI SOI LOÁI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21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seõ ban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nhieàu phöôùc aân,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yeâu muoân ñôøi khoâng 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819 -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JEÂSUS, DUY NGAØI SOI LOÁI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819 -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JEÂSUS, DUY NGAØI SOI LOÁI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Jeâsus 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ñeâm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seõ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thoâi.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771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daét daãn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muoân loái,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ñôõ naâng nhö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baïn thaân.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819 -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JEÂSUS, DUY NGAØI SOI LOÁI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bieát khoù nguy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 vaây quanh,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quyeát chæ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Ngaøi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819 -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JEÂSUS, DUY NGAØI SOI LOÁI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chaúng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laø loái ñi,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duy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loái.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819 -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JEÂSUS, DUY NGAØI SOI LOÁI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819 -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JEÂSUS, DUY NGAØI SOI LOÁI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265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nhaân töø,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bieát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cöôøi cheâ.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7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thaáy daáu ñinh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toâi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bôø töôi môùi.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819 -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JEÂSUS, DUY NGAØI SOI LOÁI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0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Ham muoán theá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quanh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toäi loãi vaán vöông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819 -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JEÂSUS, DUY NGAØI SOI LOÁI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6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Chuùa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keùo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giöõ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bình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819 - </a:t>
            </a:r>
            <a:r>
              <a:rPr lang="fr-FR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JEÂSUS, DUY NGAØI SOI LOÁI</a:t>
            </a:r>
            <a:endParaRPr lang="fr-FR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4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2012-11-28T11:14:47Z</dcterms:created>
  <dcterms:modified xsi:type="dcterms:W3CDTF">2012-11-28T11:27:27Z</dcterms:modified>
</cp:coreProperties>
</file>