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83" r:id="rId16"/>
    <p:sldId id="284" r:id="rId17"/>
    <p:sldId id="271" r:id="rId18"/>
    <p:sldId id="272" r:id="rId19"/>
    <p:sldId id="273" r:id="rId20"/>
    <p:sldId id="274" r:id="rId21"/>
    <p:sldId id="285" r:id="rId22"/>
    <p:sldId id="286" r:id="rId23"/>
    <p:sldId id="287" r:id="rId24"/>
    <p:sldId id="278" r:id="rId25"/>
    <p:sldId id="279" r:id="rId26"/>
    <p:sldId id="280" r:id="rId27"/>
    <p:sldId id="281" r:id="rId28"/>
    <p:sldId id="288" r:id="rId29"/>
    <p:sldId id="289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198AB-14AE-4968-B5AE-7626D3780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8BED-0167-4237-B4D6-44F10198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198AB-14AE-4968-B5AE-7626D3780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8BED-0167-4237-B4D6-44F10198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E:\Picture\NATURAL\THIEN NHIEN\Akaka Falls, Big Island, Hawaii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7D2CA3-636A-4292-B0EC-E493FE525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alaxy_background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7D2CA3-636A-4292-B0EC-E493FE525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9718" y="2209800"/>
            <a:ext cx="6918882" cy="255454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kern="0" dirty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CHUÙA VAÃN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kern="0" dirty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YEÂU THÖÔNG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358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820</a:t>
            </a:r>
            <a:endParaRPr lang="en-US" sz="35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2" y="1219200"/>
            <a:ext cx="9150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dung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3064" y="1356479"/>
            <a:ext cx="91570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kieân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mong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ñoùn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ai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ñaõ choái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boû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3" y="1295400"/>
            <a:ext cx="9150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0481" y="914400"/>
            <a:ext cx="91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ình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quyù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saâu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3" y="1356479"/>
            <a:ext cx="9150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baïi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 hay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7419" y="1524000"/>
            <a:ext cx="9161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2" y="1508879"/>
            <a:ext cx="9150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song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boû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" y="1524000"/>
            <a:ext cx="9143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hì Cha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nghinh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1" y="1676400"/>
            <a:ext cx="9150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chaêm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giuùp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chieán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moãi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2" y="1432679"/>
            <a:ext cx="9150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6532" y="1447800"/>
            <a:ext cx="9150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caùch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 thöông.</a:t>
            </a:r>
            <a:endParaRPr lang="en-US" sz="6600" b="1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0481" y="914400"/>
            <a:ext cx="91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ình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quyù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saâu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3" y="1356479"/>
            <a:ext cx="9150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baïi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 hay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7419" y="1524000"/>
            <a:ext cx="9161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3" y="1280279"/>
            <a:ext cx="9150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4</a:t>
            </a:r>
            <a:r>
              <a:rPr lang="en-US" sz="3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töông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 böôùc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7417" y="1914942"/>
            <a:ext cx="91614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rung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3" y="1371600"/>
            <a:ext cx="9150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baét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3" y="1524000"/>
            <a:ext cx="9150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0481" y="914400"/>
            <a:ext cx="91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ình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quyù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saâu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3" y="1356479"/>
            <a:ext cx="9150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baïi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 hay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7419" y="1524000"/>
            <a:ext cx="9161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2" y="1524000"/>
            <a:ext cx="91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Cha.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9595" y="1676400"/>
            <a:ext cx="91635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töôûng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quyù naøy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3" y="1432679"/>
            <a:ext cx="9150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0481" y="914400"/>
            <a:ext cx="91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ình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quyù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saâu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533" y="1356479"/>
            <a:ext cx="9150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baïi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 hay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7419" y="1524000"/>
            <a:ext cx="9161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" y="1371600"/>
            <a:ext cx="9143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2</a:t>
            </a:r>
            <a:r>
              <a:rPr lang="en-US" sz="3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so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532" y="5972115"/>
            <a:ext cx="91505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820 </a:t>
            </a:r>
            <a:r>
              <a:rPr lang="en-US" dirty="0"/>
              <a:t>– CHUÙA VAÃN YEÂU THÖÔNG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331</Words>
  <Application>Microsoft Office PowerPoint</Application>
  <PresentationFormat>On-screen Show (4:3)</PresentationFormat>
  <Paragraphs>59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2_Default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9</cp:revision>
  <dcterms:created xsi:type="dcterms:W3CDTF">2008-10-27T13:05:45Z</dcterms:created>
  <dcterms:modified xsi:type="dcterms:W3CDTF">2012-11-28T11:42:57Z</dcterms:modified>
</cp:coreProperties>
</file>