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80239-3166-4149-B2A7-819512AA0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E0190-F7DB-4FEC-95E3-1AD8A4925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AE6DC-9FC8-497D-AB2A-493CDC1F3D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3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4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45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37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4E8FD-9259-4111-B81D-63955F176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A502C-0507-4B7B-B59A-7C5C3BB6B6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84F4D-AA08-49F7-9A9B-8037074445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7EFBC-2007-4ED1-90B4-E40B3836B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5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F83EB-0737-4DB5-ADE0-0C7FB8D29E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9662F-0559-4AA9-8DA5-FA12A23C81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6497E-82FC-4F57-A6DE-A84E50AA7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BE80E-0FE7-4EEA-9F20-26D56C28D2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E37FCA-E078-4831-8883-203A1691BE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HRISTIAN\HTTL GIA DINH\MAY CHIEU\Theme\Mua Thu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81000"/>
            <a:ext cx="9163048" cy="708025"/>
          </a:xfrm>
          <a:prstGeom prst="rect">
            <a:avLst/>
          </a:prstGeom>
        </p:spPr>
        <p:txBody>
          <a:bodyPr/>
          <a:lstStyle/>
          <a:p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THAÙNH CA 821</a:t>
            </a:r>
            <a:endParaRPr lang="en-US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38400"/>
            <a:ext cx="5105400" cy="20034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8000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AÂN ÑIEÅN </a:t>
            </a:r>
          </a:p>
          <a:p>
            <a:pPr fontAlgn="auto">
              <a:spcAft>
                <a:spcPts val="0"/>
              </a:spcAft>
            </a:pPr>
            <a:r>
              <a:rPr lang="en-US" sz="8000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Garam" pitchFamily="34" charset="0"/>
              </a:rPr>
              <a:t>LAÏ LUØNG</a:t>
            </a:r>
            <a:endParaRPr lang="en-US" sz="80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Garam" pitchFamily="34" charset="0"/>
            </a:endParaRPr>
          </a:p>
        </p:txBody>
      </p:sp>
      <p:pic>
        <p:nvPicPr>
          <p:cNvPr id="2051" name="Picture 3" descr="C:\Users\Johnny Huynh\Desktop\TG 11.3.2011\Worship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14" y="1676400"/>
            <a:ext cx="2490424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4694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990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ca Chuùa töø 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 laï luøng,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voán traøn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leä ñaéng.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696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821 - AÂN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ÑIEÅN LAÏ LUØNG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83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ñaõ hö maát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laàm than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toäi ñaày, maø ôn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thöông xoùt khoan nhaân.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96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821 - AÂN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ÑIEÅN LAÏ LUØNG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Ñôøi toâi raát nhieàu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gian lao u saàu,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 ñaõ 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vaéng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nieàm tin.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96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821 - AÂN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ÑIEÅN LAÏ LUØNG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Nhöng Chuùa ñaõ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veà, nghæ yeân trong tay nhieäm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maàu, 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ôn Chuùa roäng lôùn voâ bieân.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96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821 - AÂN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ÑIEÅN LAÏ LUØNG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Thôøi gian ñaõ choàng chaát treân toâi tuyeät voïng, tìm ñaâu thaáy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nghóa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soáng?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96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821 - AÂN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ÑIEÅN LAÏ LUØNG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1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Ôn Chuùa ñöa daét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tình thöông meânh moâng tuyeät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vôøi, 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tay Chuùa haèng naém giöõ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96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821 - AÂN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ÑIEÅN LAÏ LUØNG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4.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Roài ñaây Chuùa laïi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ñem toâi veà trôøi,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sao noùi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nieàm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vui?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96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821 - AÂN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ÑIEÅN LAÏ LUØNG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90600"/>
            <a:ext cx="91440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Khi ñöùng beân caùc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ñoà, ngôïi ca toân vinh danh Ngaøi veà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chuoäc cöùu chính toâi.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96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THAÙNH CA 821 - AÂN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ÑIEÅN LAÏ LUØNG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146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Design</vt:lpstr>
      <vt:lpstr>5_Office Theme</vt:lpstr>
      <vt:lpstr>TOÂN VINH CHUÙA – THAÙNH CA 821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 (MIEN NAM)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15</cp:revision>
  <dcterms:created xsi:type="dcterms:W3CDTF">2006-06-16T18:21:25Z</dcterms:created>
  <dcterms:modified xsi:type="dcterms:W3CDTF">2012-11-28T11:52:41Z</dcterms:modified>
</cp:coreProperties>
</file>