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29/11/2012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61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29/11/2012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13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822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CON THUOÄC </a:t>
            </a:r>
            <a:br>
              <a:rPr lang="en-US" sz="8000" b="1" spc="5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VEÀ TA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84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822 -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CON THUOÄC VEÀ 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265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vui möøng ñöôïc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 tieáng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eâm aùi nhaéc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thuoäc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7801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“Ta ñaõ cam hy sinh,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cheát thay cho con, neân con nay thuoäc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maõi maõi.”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822 -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CON THUOÄC VEÀ TA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13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vui möøng ñöôïc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 tieáng Chuùa: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“Ta cöùu con do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 khoan hoàng.”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822 -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CON THUOÄC VEÀ TA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37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85800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khi veà nôi thieân cung, phöôùc thay toâi caøng möøng vui chöùa chan ñöôïc nhìn xem Vua Vinh Quang.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822 -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CON THUOÄC VEÀ TA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16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78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2012-11-29T05:48:45Z</dcterms:created>
  <dcterms:modified xsi:type="dcterms:W3CDTF">2012-11-29T05:55:23Z</dcterms:modified>
</cp:coreProperties>
</file>