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007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469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827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073" y="2362206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NGUYEÄN MAÕI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TÍN TRUNG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803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827 - </a:t>
            </a:r>
            <a:r>
              <a:rPr lang="fr-FR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NGUYEÄN MAÕI TÍN TRUNG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906077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Daãu trong caûnh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ngheøo naøn khoâng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heà nao nuùng.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360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31835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Theá gian chæ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taïm thôøi, coù ai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 hoaøi?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827 - </a:t>
            </a:r>
            <a:r>
              <a:rPr lang="fr-FR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NGUYEÄN MAÕI TÍN TRUNG</a:t>
            </a:r>
          </a:p>
        </p:txBody>
      </p:sp>
    </p:spTree>
    <p:extLst>
      <p:ext uri="{BB962C8B-B14F-4D97-AF65-F5344CB8AC3E}">
        <p14:creationId xmlns:p14="http://schemas.microsoft.com/office/powerpoint/2010/main" val="1767013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31835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Hieåm nguy chaúng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sôï gì khi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theâm söùc.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827 - </a:t>
            </a:r>
            <a:r>
              <a:rPr lang="fr-FR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NGUYEÄN MAÕI TÍN TRUNG</a:t>
            </a:r>
          </a:p>
        </p:txBody>
      </p:sp>
    </p:spTree>
    <p:extLst>
      <p:ext uri="{BB962C8B-B14F-4D97-AF65-F5344CB8AC3E}">
        <p14:creationId xmlns:p14="http://schemas.microsoft.com/office/powerpoint/2010/main" val="3009740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31835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Phoù giao cuoäc ñôøi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Chuùa ñaày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naêng quyeàn.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827 - </a:t>
            </a:r>
            <a:r>
              <a:rPr lang="fr-FR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NGUYEÄN MAÕI TÍN TRUNG</a:t>
            </a:r>
          </a:p>
        </p:txBody>
      </p:sp>
    </p:spTree>
    <p:extLst>
      <p:ext uri="{BB962C8B-B14F-4D97-AF65-F5344CB8AC3E}">
        <p14:creationId xmlns:p14="http://schemas.microsoft.com/office/powerpoint/2010/main" val="1230292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31835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Quyeát theo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Jeâsus, Ñaáng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kính yeâu.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827 - </a:t>
            </a:r>
            <a:r>
              <a:rPr lang="fr-FR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NGUYEÄN MAÕI TÍN TRUNG</a:t>
            </a:r>
          </a:p>
        </p:txBody>
      </p:sp>
    </p:spTree>
    <p:extLst>
      <p:ext uri="{BB962C8B-B14F-4D97-AF65-F5344CB8AC3E}">
        <p14:creationId xmlns:p14="http://schemas.microsoft.com/office/powerpoint/2010/main" val="2881006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31835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Quyeát theo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troïn ñôøi, nguyeän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tín trung.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827 - </a:t>
            </a:r>
            <a:r>
              <a:rPr lang="fr-FR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NGUYEÄN MAÕI TÍN TRUNG</a:t>
            </a:r>
          </a:p>
        </p:txBody>
      </p:sp>
    </p:spTree>
    <p:extLst>
      <p:ext uri="{BB962C8B-B14F-4D97-AF65-F5344CB8AC3E}">
        <p14:creationId xmlns:p14="http://schemas.microsoft.com/office/powerpoint/2010/main" val="739967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31835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 theo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haèng ngaøy, taâm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 thö thaùi.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827 - </a:t>
            </a:r>
            <a:r>
              <a:rPr lang="fr-FR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NGUYEÄN MAÕI TÍN TRUNG</a:t>
            </a:r>
          </a:p>
        </p:txBody>
      </p:sp>
    </p:spTree>
    <p:extLst>
      <p:ext uri="{BB962C8B-B14F-4D97-AF65-F5344CB8AC3E}">
        <p14:creationId xmlns:p14="http://schemas.microsoft.com/office/powerpoint/2010/main" val="1990699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31835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 vui töôi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bình an, thoûa loøng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827 - </a:t>
            </a:r>
            <a:r>
              <a:rPr lang="fr-FR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NGUYEÄN MAÕI TÍN TRUNG</a:t>
            </a:r>
          </a:p>
        </p:txBody>
      </p:sp>
    </p:spTree>
    <p:extLst>
      <p:ext uri="{BB962C8B-B14F-4D97-AF65-F5344CB8AC3E}">
        <p14:creationId xmlns:p14="http://schemas.microsoft.com/office/powerpoint/2010/main" val="1822468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827 - </a:t>
            </a:r>
            <a:r>
              <a:rPr lang="fr-FR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NGUYEÄN MAÕI TÍN TRUNG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906077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Moãi khi thaáy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sôøn loøng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caàu xin Chuùa.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438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31835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Xoùa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heát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meät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nhoïc,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ñöùng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vöõng vaøng.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827 - </a:t>
            </a:r>
            <a:r>
              <a:rPr lang="fr-FR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NGUYEÄN MAÕI TÍN TRUNG</a:t>
            </a:r>
          </a:p>
        </p:txBody>
      </p:sp>
    </p:spTree>
    <p:extLst>
      <p:ext uri="{BB962C8B-B14F-4D97-AF65-F5344CB8AC3E}">
        <p14:creationId xmlns:p14="http://schemas.microsoft.com/office/powerpoint/2010/main" val="2007195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827 - </a:t>
            </a:r>
            <a:r>
              <a:rPr lang="fr-FR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NGUYEÄN MAÕI TÍN TRUNG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906077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 theo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haèng ngaøy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naøo lo laéng.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96252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31835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Boùng ñeâm seõ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luøi daàn khi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bình minh ñeán.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827 - </a:t>
            </a:r>
            <a:r>
              <a:rPr lang="fr-FR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NGUYEÄN MAÕI TÍN TRUNG</a:t>
            </a:r>
          </a:p>
        </p:txBody>
      </p:sp>
    </p:spTree>
    <p:extLst>
      <p:ext uri="{BB962C8B-B14F-4D97-AF65-F5344CB8AC3E}">
        <p14:creationId xmlns:p14="http://schemas.microsoft.com/office/powerpoint/2010/main" val="1509933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31835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Chaúng lo sôï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gì khi coù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 cuøng.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827 - </a:t>
            </a:r>
            <a:r>
              <a:rPr lang="fr-FR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NGUYEÄN MAÕI TÍN TRUNG</a:t>
            </a:r>
          </a:p>
        </p:txBody>
      </p:sp>
    </p:spTree>
    <p:extLst>
      <p:ext uri="{BB962C8B-B14F-4D97-AF65-F5344CB8AC3E}">
        <p14:creationId xmlns:p14="http://schemas.microsoft.com/office/powerpoint/2010/main" val="189771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31835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Quyeát theo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Jeâsus, Ñaáng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kính yeâu.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827 - </a:t>
            </a:r>
            <a:r>
              <a:rPr lang="fr-FR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NGUYEÄN MAÕI TÍN TRUNG</a:t>
            </a:r>
          </a:p>
        </p:txBody>
      </p:sp>
    </p:spTree>
    <p:extLst>
      <p:ext uri="{BB962C8B-B14F-4D97-AF65-F5344CB8AC3E}">
        <p14:creationId xmlns:p14="http://schemas.microsoft.com/office/powerpoint/2010/main" val="3264423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31835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Quyeát theo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troïn ñôøi, nguyeän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tín trung.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827 - </a:t>
            </a:r>
            <a:r>
              <a:rPr lang="fr-FR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NGUYEÄN MAÕI TÍN TRUNG</a:t>
            </a:r>
          </a:p>
        </p:txBody>
      </p:sp>
    </p:spTree>
    <p:extLst>
      <p:ext uri="{BB962C8B-B14F-4D97-AF65-F5344CB8AC3E}">
        <p14:creationId xmlns:p14="http://schemas.microsoft.com/office/powerpoint/2010/main" val="1020476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31835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 theo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haèng ngaøy, taâm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 thö thaùi.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827 - </a:t>
            </a:r>
            <a:r>
              <a:rPr lang="fr-FR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NGUYEÄN MAÕI TÍN TRUNG</a:t>
            </a:r>
          </a:p>
        </p:txBody>
      </p:sp>
    </p:spTree>
    <p:extLst>
      <p:ext uri="{BB962C8B-B14F-4D97-AF65-F5344CB8AC3E}">
        <p14:creationId xmlns:p14="http://schemas.microsoft.com/office/powerpoint/2010/main" val="3502975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31835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 vui töôi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bình an, thoûa loøng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827 - </a:t>
            </a:r>
            <a:r>
              <a:rPr lang="fr-FR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NGUYEÄN MAÕI TÍN TRUNG</a:t>
            </a:r>
          </a:p>
        </p:txBody>
      </p:sp>
    </p:spTree>
    <p:extLst>
      <p:ext uri="{BB962C8B-B14F-4D97-AF65-F5344CB8AC3E}">
        <p14:creationId xmlns:p14="http://schemas.microsoft.com/office/powerpoint/2010/main" val="3764509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31835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Naéng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möa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chaúng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ngaïi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ngaàn, khoù khaên khoâng maøng!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827 - </a:t>
            </a:r>
            <a:r>
              <a:rPr lang="fr-FR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NGUYEÄN MAÕI TÍN TRUNG</a:t>
            </a:r>
          </a:p>
        </p:txBody>
      </p:sp>
    </p:spTree>
    <p:extLst>
      <p:ext uri="{BB962C8B-B14F-4D97-AF65-F5344CB8AC3E}">
        <p14:creationId xmlns:p14="http://schemas.microsoft.com/office/powerpoint/2010/main" val="274126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31835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 ñoâi luùc buoàn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phieàn öu saàu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vöông vaán.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827 - </a:t>
            </a:r>
            <a:r>
              <a:rPr lang="fr-FR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NGUYEÄN MAÕI TÍN TRUNG</a:t>
            </a:r>
          </a:p>
        </p:txBody>
      </p:sp>
    </p:spTree>
    <p:extLst>
      <p:ext uri="{BB962C8B-B14F-4D97-AF65-F5344CB8AC3E}">
        <p14:creationId xmlns:p14="http://schemas.microsoft.com/office/powerpoint/2010/main" val="3104138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31835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Löôùt qua nheï nhaøng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Chuùa ngöï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loøng.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827 - </a:t>
            </a:r>
            <a:r>
              <a:rPr lang="fr-FR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NGUYEÄN MAÕI TÍN TRUNG</a:t>
            </a:r>
          </a:p>
        </p:txBody>
      </p:sp>
    </p:spTree>
    <p:extLst>
      <p:ext uri="{BB962C8B-B14F-4D97-AF65-F5344CB8AC3E}">
        <p14:creationId xmlns:p14="http://schemas.microsoft.com/office/powerpoint/2010/main" val="2991602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31835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Quyeát theo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Jeâsus, Ñaáng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kính yeâu.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827 - </a:t>
            </a:r>
            <a:r>
              <a:rPr lang="fr-FR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NGUYEÄN MAÕI TÍN TRUNG</a:t>
            </a:r>
          </a:p>
        </p:txBody>
      </p:sp>
    </p:spTree>
    <p:extLst>
      <p:ext uri="{BB962C8B-B14F-4D97-AF65-F5344CB8AC3E}">
        <p14:creationId xmlns:p14="http://schemas.microsoft.com/office/powerpoint/2010/main" val="3057597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31835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Quyeát theo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troïn ñôøi, nguyeän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tín trung.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827 - </a:t>
            </a:r>
            <a:r>
              <a:rPr lang="fr-FR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NGUYEÄN MAÕI TÍN TRUNG</a:t>
            </a:r>
          </a:p>
        </p:txBody>
      </p:sp>
    </p:spTree>
    <p:extLst>
      <p:ext uri="{BB962C8B-B14F-4D97-AF65-F5344CB8AC3E}">
        <p14:creationId xmlns:p14="http://schemas.microsoft.com/office/powerpoint/2010/main" val="545153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31835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 theo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haèng ngaøy, taâm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 thö thaùi.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827 - </a:t>
            </a:r>
            <a:r>
              <a:rPr lang="fr-FR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NGUYEÄN MAÕI TÍN TRUNG</a:t>
            </a:r>
          </a:p>
        </p:txBody>
      </p:sp>
    </p:spTree>
    <p:extLst>
      <p:ext uri="{BB962C8B-B14F-4D97-AF65-F5344CB8AC3E}">
        <p14:creationId xmlns:p14="http://schemas.microsoft.com/office/powerpoint/2010/main" val="322564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31835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 vui töôi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bình an, thoûa loøng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827 - </a:t>
            </a:r>
            <a:r>
              <a:rPr lang="fr-FR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NGUYEÄN MAÕI TÍN TRUNG</a:t>
            </a:r>
          </a:p>
        </p:txBody>
      </p:sp>
    </p:spTree>
    <p:extLst>
      <p:ext uri="{BB962C8B-B14F-4D97-AF65-F5344CB8AC3E}">
        <p14:creationId xmlns:p14="http://schemas.microsoft.com/office/powerpoint/2010/main" val="3570642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285</Words>
  <Application>Microsoft Office PowerPoint</Application>
  <PresentationFormat>On-screen Show (4:3)</PresentationFormat>
  <Paragraphs>50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VNI-Aptima</vt:lpstr>
      <vt:lpstr>VNI-Garam</vt:lpstr>
      <vt:lpstr>VNI-Goudy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Ban Truyen Giao</cp:lastModifiedBy>
  <cp:revision>6</cp:revision>
  <dcterms:created xsi:type="dcterms:W3CDTF">2012-12-11T01:59:56Z</dcterms:created>
  <dcterms:modified xsi:type="dcterms:W3CDTF">2012-12-12T03:34:22Z</dcterms:modified>
</cp:coreProperties>
</file>