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20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6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828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362208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NAØO AI CHOÏN ÑÖÙNG BEÂN NGAØI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463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4168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khi xöa ñaõ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hy sinh, cheát thay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cuoäc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828 -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NAØO AI CHOÏN ÑÖÙNG BEÂN NGAØI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277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4168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ai nguyeän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loøng khi Ngaøi muoán ta theo Ngaøi?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828 -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NAØO AI CHOÏN ÑÖÙNG BEÂN NGAØI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130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4168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Do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keâu ta, do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aân Vua ban.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828 -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NAØO AI CHOÏN ÑÖÙNG BEÂN NGAØI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07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4168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ñöùng leân ñoaøn quaân Thaùnh mau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soáng cho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828 -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NAØO AI CHOÏN ÑÖÙNG BEÂN NGAØI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15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828 -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NAØO AI CHOÏN ÑÖÙNG BEÂN NGAØI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6481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Cuoäc chinh phuïc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laâu daøi, ñòch quaân caøng taán coâng maïnh.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459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6481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Ñoaøn lính chieán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Trôøi moãi böôùc chieán coâng ca vang.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828 -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NAØO AI CHOÏN ÑÖÙNG BEÂN NGAØI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376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4168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Saùt vai nhau döôùi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quaân kyø, quyeát taâm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trung thaønh.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828 -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NAØO AI CHOÏN ÑÖÙNG BEÂN NGAØI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809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4168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nhau vì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leõ thaät heát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ñaáu tranh troïn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828 -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NAØO AI CHOÏN ÑÖÙNG BEÂN NGAØI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017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4168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Do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keâu ta, do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aân Vua ban.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828 -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NAØO AI CHOÏN ÑÖÙNG BEÂN NGAØI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621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4168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ñöùng leân ñoaøn quaân Thaùnh mau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soáng cho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828 -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NAØO AI CHOÏN ÑÖÙNG BEÂN NGAØI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401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828 -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NAØO AI CHOÏN ÑÖÙNG BEÂN NGAØI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6481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ai choïn ñöùng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Ngaøi? Naøo ai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thôø kính Vua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1503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6481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ai vui daâng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soáng keû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 vong?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828 -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NAØO AI CHOÏN ÑÖÙNG BEÂN NGAØI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238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4168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ai ly caùch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 traàn, daùm ra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ngaên quaân thuø?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828 -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NAØO AI CHOÏN ÑÖÙNG BEÂN NGAØI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098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4168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ai nguyeän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vaøo nhöõng mieàn Chuùa muoán sai ñi?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828 -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NAØO AI CHOÏN ÑÖÙNG BEÂN NGAØI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563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4168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Do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keâu ta, do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aân Vua ban.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828 -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NAØO AI CHOÏN ÑÖÙNG BEÂN NGAØI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545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4168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ñöùng leân ñoaøn quaân Thaùnh mau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soáng cho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828 -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NAØO AI CHOÏN ÑÖÙNG BEÂN NGAØI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259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828 -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NAØO AI CHOÏN ÑÖÙNG BEÂN NGAØI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6481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ly moïi 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 hoaøng, töø ly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hieån vinh traàn.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414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6481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böôùc tôùi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ñoaøn chieán só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 Vua quang vinh.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828 -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NAØO AI CHOÏN ÑÖÙNG BEÂN NGAØI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311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260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Ban Truyen Giao</cp:lastModifiedBy>
  <cp:revision>6</cp:revision>
  <dcterms:created xsi:type="dcterms:W3CDTF">2012-12-12T03:35:41Z</dcterms:created>
  <dcterms:modified xsi:type="dcterms:W3CDTF">2012-12-12T03:44:21Z</dcterms:modified>
</cp:coreProperties>
</file>