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82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65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834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286002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TOAØN CAÀU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PHUÏC HÖNG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138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834 - TOAØN CAÀU PHUÏC HÖNG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</a:t>
            </a:r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Cha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côn phaán höng khaép caû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 caàu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827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linh naêng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nôi chí cao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xuoáng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toâi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834 - TOAØN CAÀU PHUÏC HÖNG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09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Toaøn caàu naày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mua bôûi chính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quyù baùu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Con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834 - TOAØN CAÀU PHUÏC HÖNG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343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Thoaùt khoûi quyeàn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 quyû laâu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chieán thaéng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 khieân raøy.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834 - TOAØN CAÀU PHUÏC HÖNG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60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Nguyeän caàu Ngaøi ban quyeàn naêng, nguyeän caàu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quyeàn naêng.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834 - TOAØN CAÀU PHUÏC HÖNG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804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Chuùa giaùng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naêng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toâi nay,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ñaày daãy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834 - TOAØN CAÀU PHUÏC HÖNG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58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Ngaøi ñoå xuoáng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côn thuûy trieàu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daâng ngoaøi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ñaïi döông.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834 - TOAØN CAÀU PHUÏC HÖNG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449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ngoïn löûa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phaán höng chaùy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buøng trong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ñi Ngaøi oâi!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834 - TOAØN CAÀU PHUÏC HÖNG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146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834 - TOAØN CAÀU PHUÏC HÖNG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</a:t>
            </a:r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Cha cho nghe tieáng gioáng nhö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“tieáng löôùt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ngoïn caây daâu.”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189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 tin vui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quoác gia vì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nhaân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chôø.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834 - TOAØN CAÀU PHUÏC HÖNG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650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834 - TOAØN CAÀU PHUÏC HÖNG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Cha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côn möa phöôùc ôn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höùa ngoân töø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kinh.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53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 con thô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 khaån Cha,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chí aùi,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nhaân töø.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834 - TOAØN CAÀU PHUÏC HÖNG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18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naêng quyeàn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giaùng laâm ñaây phuïc höng khaép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 naày.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834 - TOAØN CAÀU PHUÏC HÖNG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172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Nguyeän caàu Ngaøi ban quyeàn naêng, nguyeän caàu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quyeàn naêng.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834 - TOAØN CAÀU PHUÏC HÖNG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3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Chuùa giaùng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naêng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toâi nay,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ñaày daãy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834 - TOAØN CAÀU PHUÏC HÖNG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766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Ngaøi ñoå xuoáng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côn thuûy trieàu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daâng ngoaøi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ñaïi döông.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834 - TOAØN CAÀU PHUÏC HÖNG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58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ngoïn löûa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phaán höng chaùy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buøng trong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ñi Ngaøi oâi!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834 - TOAØN CAÀU PHUÏC HÖNG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269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ban linh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xaùc ñaây vì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 ngoân xöa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bieåu minh.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834 - TOAØN CAÀU PHUÏC HÖNG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88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ban côn möa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chuùng toâi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nöôùc chaûy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ngaäp ñoàng.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834 - TOAØN CAÀU PHUÏC HÖNG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8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sa maïc vang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vui ca vaø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 vaéng troå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 hoàng.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834 - TOAØN CAÀU PHUÏC HÖNG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054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Nguyeän caàu Ngaøi ban quyeàn naêng, nguyeän caàu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quyeàn naêng.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834 - TOAØN CAÀU PHUÏC HÖNG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268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Chuùa giaùng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naêng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toâi nay,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ñaày daãy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834 - TOAØN CAÀU PHUÏC HÖNG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224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Ngaøi ñoå xuoáng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côn thuûy trieàu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daâng ngoaøi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ñaïi döông.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834 - TOAØN CAÀU PHUÏC HÖNG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031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ngoïn löûa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phaán höng chaùy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buøng trong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ñi Ngaøi oâi!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834 - TOAØN CAÀU PHUÏC HÖNG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25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319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2012-12-25T13:30:23Z</dcterms:created>
  <dcterms:modified xsi:type="dcterms:W3CDTF">2012-12-25T14:11:21Z</dcterms:modified>
</cp:coreProperties>
</file>