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QUAÂY QUAÀN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nhòp caûm thoâng, mong sao Thaùnh Linh vaøo töøng taám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nhö luùc xöa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phaùn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quaây quaàn thaân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Chuùa Cha ñaày tình meán thöông, moïi loøng khaùt khao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phöôùc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8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nhö luùc xöa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phaùn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Cha quaây quaàn vôùi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danh Chuùa Cha ngoài laïi vôùi nhau, oâi giaây phuùt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thaät aám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noãi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cuøng noãi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hoøa thaân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8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Chuùa Cha ngaøn lôøi caûm 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phöôùc aân traøn cuoäc soáng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9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daïy chaân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ngaøy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khaéc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thu.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835 - QUAÂY QUAÀN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6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2012-12-25T14:12:50Z</dcterms:created>
  <dcterms:modified xsi:type="dcterms:W3CDTF">2012-12-25T14:37:36Z</dcterms:modified>
</cp:coreProperties>
</file>