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45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32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836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17526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CUØNG HOÏP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NHAU DÖÔÙI CHAÂN CHUÙA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4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836 - CUØNG HOÏP NHAU DÖÔÙI CHAÂN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hoïp nhau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döôùi chaân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hoøa theo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nhòp ñaøn.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2454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836 - CUØNG HOÏP NHAU DÖÔÙI CHAÂN CHUÙA</a:t>
            </a:r>
          </a:p>
        </p:txBody>
      </p:sp>
    </p:spTree>
    <p:extLst>
      <p:ext uri="{BB962C8B-B14F-4D97-AF65-F5344CB8AC3E}">
        <p14:creationId xmlns:p14="http://schemas.microsoft.com/office/powerpoint/2010/main" val="35240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741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ñôïi chôø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döôùi chaân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laéng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lôøi töø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836 - CUØNG HOÏP NHAU DÖÔÙI CHAÂN CHUÙA</a:t>
            </a:r>
          </a:p>
        </p:txBody>
      </p:sp>
    </p:spTree>
    <p:extLst>
      <p:ext uri="{BB962C8B-B14F-4D97-AF65-F5344CB8AC3E}">
        <p14:creationId xmlns:p14="http://schemas.microsoft.com/office/powerpoint/2010/main" val="47097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beân nhau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hoaøi.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836 - CUØNG HOÏP NHAU DÖÔÙI CHAÂN CHUÙA</a:t>
            </a:r>
          </a:p>
        </p:txBody>
      </p:sp>
    </p:spTree>
    <p:extLst>
      <p:ext uri="{BB962C8B-B14F-4D97-AF65-F5344CB8AC3E}">
        <p14:creationId xmlns:p14="http://schemas.microsoft.com/office/powerpoint/2010/main" val="413098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58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2012-02-04T02:39:52Z</dcterms:created>
  <dcterms:modified xsi:type="dcterms:W3CDTF">2012-12-25T14:46:51Z</dcterms:modified>
</cp:coreProperties>
</file>