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2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837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834425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HAÈNG SOI SAÙNG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811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837 - HAÈNG SOI SAÙNG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 giöõ thaùp ñaêng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soi luoân ñöøng môø,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 thuûy thuû 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nhieân noi vaøo bôø.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400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AÂm u hay phong ba thaáy luoân tia saùng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soi loøa.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837 - HAÈNG SOI SAÙNG</a:t>
            </a:r>
            <a:endParaRPr lang="en-US" sz="3500" b="1" spc="-15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276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1967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Suoái cöùu roãi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 Jeâsus Christ,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 saùng cuûa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Jeâsus Christ.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837 - HAÈNG SOI SAÙNG</a:t>
            </a:r>
            <a:endParaRPr lang="en-US" sz="3500" b="1" spc="-15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133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khoâng theå khuaát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laáp song moïi giôø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 quang huy.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837 - HAÈNG SOI SAÙNG</a:t>
            </a:r>
            <a:endParaRPr lang="en-US" sz="3500" b="1" spc="-15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147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Haèng chieáu,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loøa soi vaøo taän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 gian taêm toái.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837 - HAÈNG SOI SAÙNG</a:t>
            </a:r>
            <a:endParaRPr lang="en-US" sz="3500" b="1" spc="-15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95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chieáu, loøa soi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taän khi gioâng toá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kia an tònh.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837 - HAÈNG SOI SAÙNG</a:t>
            </a:r>
            <a:endParaRPr lang="en-US" sz="3500" b="1" spc="-15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185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chieáu, loøa soi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taän ngaøy quang laâm Chuùa an bình.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837 - HAÈNG SOI SAÙNG</a:t>
            </a:r>
            <a:endParaRPr lang="en-US" sz="3500" b="1" spc="-15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987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chieáu,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chieáu,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chieáu luoân.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837 - HAÈNG SOI SAÙNG</a:t>
            </a:r>
            <a:endParaRPr lang="en-US" sz="3500" b="1" spc="-15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639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837 - HAÈNG SOI SAÙNG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 caên nguyeân aùnh vinh quang raïng ngôøi, do nôi Cha Ñaáng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thöông ñôøi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414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cho toâi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daáu hy sinh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 ai taøy.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837 - HAÈNG SOI SAÙNG</a:t>
            </a:r>
            <a:endParaRPr lang="en-US" sz="3500" b="1" spc="-15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562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837 - HAÈNG SOI SAÙNG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Gioáng thaùp haûi ñaêng xaây treân thaïch baøn, giöõa haûi ñaûo muoân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 soi dòu daøng.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3432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1967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Duy chaêm xem chæ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 trong thaàn quyeàn, cöù moãi phuùt moãi giôø chung quanh ta.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837 - HAÈNG SOI SAÙNG</a:t>
            </a:r>
            <a:endParaRPr lang="en-US" sz="3500" b="1" spc="-15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662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neân toû Ñaáng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Christ ñang ngöï trò trong ta luoân.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837 - HAÈNG SOI SAÙNG</a:t>
            </a:r>
            <a:endParaRPr lang="en-US" sz="3500" b="1" spc="-15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809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Haèng chieáu,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loøa soi vaøo taän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 gian taêm toái.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837 - HAÈNG SOI SAÙNG</a:t>
            </a:r>
            <a:endParaRPr lang="en-US" sz="3500" b="1" spc="-15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841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chieáu, loøa soi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taän khi gioâng toá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kia an tònh.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837 - HAÈNG SOI SAÙNG</a:t>
            </a:r>
            <a:endParaRPr lang="en-US" sz="3500" b="1" spc="-15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322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chieáu, loøa soi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taän ngaøy quang laâm Chuùa an bình.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837 - HAÈNG SOI SAÙNG</a:t>
            </a:r>
            <a:endParaRPr lang="en-US" sz="3500" b="1" spc="-15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254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chieáu,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chieáu,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chieáu luoân.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837 - HAÈNG SOI SAÙNG</a:t>
            </a:r>
            <a:endParaRPr lang="en-US" sz="3500" b="1" spc="-15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699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côn phong ba kinh khieáp luoân luoân chieáu huy hoaøng.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837 - HAÈNG SOI SAÙNG</a:t>
            </a:r>
            <a:endParaRPr lang="en-US" sz="3500" b="1" spc="-15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943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1967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Cuõng theá aáy Thaùnh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Kinh luoân haèng coøn,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 ñöùng vöõng treân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chaân kinh ñaây.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837 - HAÈNG SOI SAÙNG</a:t>
            </a:r>
            <a:endParaRPr lang="en-US" sz="3500" b="1" spc="-15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911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ai löôùt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soùng gioù oâ toäi vaøo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cung ngay.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837 - HAÈNG SOI SAÙNG</a:t>
            </a:r>
            <a:endParaRPr lang="en-US" sz="3500" b="1" spc="-15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442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Haèng chieáu,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loøa soi vaøo taän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 gian taêm toái.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837 - HAÈNG SOI SAÙNG</a:t>
            </a:r>
            <a:endParaRPr lang="en-US" sz="3500" b="1" spc="-15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612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chieáu, loøa soi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taän khi gioâng toá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kia an tònh.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837 - HAÈNG SOI SAÙNG</a:t>
            </a:r>
            <a:endParaRPr lang="en-US" sz="3500" b="1" spc="-15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93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chieáu, loøa soi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taän ngaøy quang laâm Chuùa an bình.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837 - HAÈNG SOI SAÙNG</a:t>
            </a:r>
            <a:endParaRPr lang="en-US" sz="3500" b="1" spc="-15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342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chieáu,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chieáu,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chieáu luoân.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837 - HAÈNG SOI SAÙNG</a:t>
            </a:r>
            <a:endParaRPr lang="en-US" sz="3500" b="1" spc="-15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385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316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2012-12-28T09:57:09Z</dcterms:created>
  <dcterms:modified xsi:type="dcterms:W3CDTF">2012-12-28T10:09:07Z</dcterms:modified>
</cp:coreProperties>
</file>