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7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7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3821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RA ÑI VÌ </a:t>
            </a:r>
          </a:p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DANH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6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Böôùc tôùi theo Cha, daãu xa hay gaàn, vaãn chuyeân taâm, tín trung haàu vieäc Cha 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8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haùt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cöù khi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luoân luoân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9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9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treân loái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laém choâng gai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3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65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vaãn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loøng vöõng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nôi Chuùa 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8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maét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chöøng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ñang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7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Böôùc tôùi theo Cha, daãu xa hay gaàn, vaãn chuyeân taâm, tín trung haàu vieäc Cha 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1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haùt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cöù khi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luoân luoân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9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keâu goïi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ñeán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gaàn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932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65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4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moïi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ra Phuùc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0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Böôùc tôùi theo Cha, daãu xa hay gaàn, vaãn chuyeân taâm, tín trung haàu vieäc Cha 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3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haùt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cöù khi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luoân luoân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4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9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treân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laàm than,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laïc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1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65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coù bieát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khoå ñau,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reân sieát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muoân 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9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2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vaán vöông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voïng, ñam meâ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laàm.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838 - RA ÑI VÌ DANH CHUÙA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3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263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2012-12-28T10:10:18Z</dcterms:created>
  <dcterms:modified xsi:type="dcterms:W3CDTF">2012-12-28T10:20:34Z</dcterms:modified>
</cp:coreProperties>
</file>