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662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CUOÄC ÑÔØI TÖÔI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chæ chaêm lo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luoân cho Ngaøi,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moät cuoäc soáng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baïch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toâi nguyeän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leân moãi ngaøy,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 ñoâi tay nhoû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cöùu giuùp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3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74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nhö maây chieàu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luùc taét naéng,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bao laâu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516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leân ñöôøng gaëp nhöõng vieäc laønh tröôùc do toâi laøm, vaø taïi nôi ñoù ñôøi maõi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coù ai can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ñoâi tay naøy,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ñang ñeâm vaéng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lieàn tìm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keû oám ñau,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ai baàn haøn,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 lôøi eâm aùi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lo lieäu.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2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74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nhö maây chieàu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luùc taét naéng,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bao laâu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8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516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leân ñöôøng gaëp nhöõng vieäc laønh tröôùc do toâi laøm, vaø taïi nôi ñoù ñôøi maõi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suoát linh trình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ai naëng neà,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ñaâu laøm ngô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lieàn giuùp ñôõ.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7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caû söùc toâi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ñeâm neân ngaøy,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ñôøi gai goùc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seõ nôû hoa.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4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quyeát luoân luoân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lo vieäc laønh,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gaëp gian nan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nguyeän lo laéng.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6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74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nhö maây chieàu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luùc taét naéng,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bao laâu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8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516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leân ñöôøng gaëp nhöõng vieäc laønh tröôùc do toâi laøm, vaø taïi nôi ñoù ñôøi maõi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9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cuûa toâi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ngaén nhö maây chieàu,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ñaây toâi quyeát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heát söùc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74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nhö maây chieàu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luùc taét naéng,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bao laâu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2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516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leân ñöôøng gaëp nhöõng vieäc laønh tröôùc do toâi laøm, vaø taïi nôi ñoù ñôøi maõi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2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829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Ñöùc Chuùa Cha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nhö ngoïn ñeøn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doïc ñöôøng toâi ñi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nguyeän soi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0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65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haùt vang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khen Ngaøi,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luoân naâng ñôõ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keû khoán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7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74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nhö maây chieàu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luùc taét naéng,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bao laâu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0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516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leân ñöôøng gaëp nhöõng vieäc laønh tröôùc do toâi laøm, vaø taïi nôi ñoù ñôøi maõi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842 - CUOÄC ÑÔØI TÖÔI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2012-12-28T10:28:48Z</dcterms:created>
  <dcterms:modified xsi:type="dcterms:W3CDTF">2012-12-28T10:37:48Z</dcterms:modified>
</cp:coreProperties>
</file>