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96549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TÌM CHIEÂN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LAÏC BÖÔÙC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0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tình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haèng ngaøy.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yeâu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traàm luaân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maát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1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baày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 ñuoái, kia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 ngaõ.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6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ñôõ naâng khuyeân daïy, chöùc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chu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3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mau ra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baêng qua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Lang thang bô vô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nôi xa xoâi,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xa xoâi.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thoaùt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hoá laày.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Ñaáng chaên baày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Ñaáng chaên baày.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7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ta daét ñem chieân laïc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17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röøng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raäm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5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ngöôøi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bieáng nhaùc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Chuùa thöù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2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chaêng Ngaøi truyeàn: “Kieám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laïc ñeán ta”.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mau ra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baêng qua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9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Lang thang bô vô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nôi xa xoâi,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xa xoâi.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7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vui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thoaùt khoûi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hoá laày.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5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Ñaáng chaên baày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Ñaáng chaên baày.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843 - TÌM CHIEÂN LAÏC BÖÔÙC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8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2012-12-29T05:59:26Z</dcterms:created>
  <dcterms:modified xsi:type="dcterms:W3CDTF">2012-12-29T06:10:32Z</dcterms:modified>
</cp:coreProperties>
</file>