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04882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NGHE LÔØI CAÀU NGUYEÄN CUÛA CON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laëng nghe! Tieáng caàu xin.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101212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treân ngoâi thieân ñöôøng, nguyeän laéng nghe lôøi con!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11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daét con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tröôøng,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meàm luoân luoân!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352650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laëng nghe! Tieáng caàu xin.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425954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toäi, gìn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con, Ngaøi 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7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khieán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trong ngôøi, loøng kính thôø Ngaøi 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254676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laëng nghe! Tieáng caàu xin.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880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ñeå taâm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hoaïi, laïc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ñöôøng ngay!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6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con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ngaøy, töøng phuùt Ngaøi caàm tay!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844 - XIN NGHE LÔØI CAÀU NGUYEÄN CUÛA CON</a:t>
            </a:r>
          </a:p>
        </p:txBody>
      </p:sp>
    </p:spTree>
    <p:extLst>
      <p:ext uri="{BB962C8B-B14F-4D97-AF65-F5344CB8AC3E}">
        <p14:creationId xmlns:p14="http://schemas.microsoft.com/office/powerpoint/2010/main" val="291731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2012-12-29T06:12:03Z</dcterms:created>
  <dcterms:modified xsi:type="dcterms:W3CDTF">2012-12-29T10:08:36Z</dcterms:modified>
</cp:coreProperties>
</file>