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8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836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NHAØ TOÂI ÑOÙ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KIA SOÂNG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2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846 - NHAØ TOÂI ÑOÙ BEÂN KIA SOÂNG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09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ñoù!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canh vôùi troâng ñôïi.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ñoù!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gioù maø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ñoù!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vaãn töôi cöôøi, höôùng böôùc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queâ höông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5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Beân kia soâng saùng leân caên nhaø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tim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1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soâng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mong chôø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röôùc toâi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6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846 - NHAØ TOÂI ÑOÙ BEÂN KIA SOÂNG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09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ñoù!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 thieân ñaøng. Veà nôi ñoù!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vieäc xong.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1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ñoù!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ru 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4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Beân kia soâng saùng leân caên nhaø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tim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2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soâng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mong chôø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röôùc toâi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0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846 - NHAØ TOÂI ÑOÙ BEÂN KIA SOÂNG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09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toâi ñoù! Coù hoa ngaùt höông noàng.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toâi ñoù!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bôø soâng.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056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toâi ñoù! Sôùm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naéng töôi hoàng!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tieáng ca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ru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Beân kia soâng saùng leân caên nhaø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tim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6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soâng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mong chôø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röôùc toâi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3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846 - NHAØ TOÂI ÑOÙ BEÂN KIA SOÂNG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09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ñoù! Tieáng than khoùc vang doäi. Traàn gian ñoù!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thöôøng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ñoù! Nhaéc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nhôù bao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 ñöùc tin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8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Beân kia soâng saùng leân caên nhaø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tim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75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soâng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mong chôø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röôùc toâi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846 - NHAØ TOÂI ÑOÙ BEÂN KIA SOÂNG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2012-12-29T18:11:40Z</dcterms:created>
  <dcterms:modified xsi:type="dcterms:W3CDTF">2012-12-29T18:25:45Z</dcterms:modified>
</cp:coreProperties>
</file>