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73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63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847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383676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TRONG CÔN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ÖU SAÀU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9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847 - TRONG CÔN ÖU SAÀU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8614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khi sum vaày choán yeân vui kia, ngaøn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toái khuaát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142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13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Khieâm nhu toâi cuøng thieát höõu im nghe lôøi dòu eâm Chuùa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847 - TRONG CÔN ÖU SAÀU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587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13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cuøng toâi beân nhau maõi suoát ñôøi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ñaày an bình.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847 - TRONG CÔN ÖU SAÀU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737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13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Chuùa Cha töôi môùi chan hoøa, ngaøn naêm maõi khoâng dôøi.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847 - TRONG CÔN ÖU SAÀU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09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847 - TRONG CÔN ÖU SAÀU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8614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côn öu saàu,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ñôùn ñau nguy nan,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taêm toái buûa vaây.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7334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13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toâi mong ñôïi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ñeán vôùi toâi ngaøy bình minh saùng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847 - TRONG CÔN ÖU SAÀU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79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13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Nguoàn bình an yeân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seõ ñoùn toâi trong boùng tình yeâu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847 - TRONG CÔN ÖU SAÀU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980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13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ñeâm Cöùu Chuùa luoân ngoùng troâng toâi, chôø toâi ñeán beân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847 - TRONG CÔN ÖU SAÀU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83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847 - TRONG CÔN ÖU SAÀU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8614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yeâu thöông Ngaøi daãn ñöa toâi veà töø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nôi hoang laïc.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593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13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Haân hoan toâi nhìn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 nôi xa kia nhaø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quang Chuùa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847 - TRONG CÔN ÖU SAÀU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298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13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Nguoàn tình yeâu nôi Cöùu Chuùa saùng ngôøi bao thaùng ngaøy mong ñôïi.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847 - TRONG CÔN ÖU SAÀU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986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7136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tay Chuùa teân toâi khaéc ghi roài,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nhôù ñeán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847 - TRONG CÔN ÖU SAÀU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22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224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2012-12-29T18:27:41Z</dcterms:created>
  <dcterms:modified xsi:type="dcterms:W3CDTF">2012-12-29T18:39:47Z</dcterms:modified>
</cp:coreProperties>
</file>