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50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90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850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383682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SOÁNG TRONG VINH QUANG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574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850 - SOÁNG TRONG VINH QUANG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1630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mai Chuùa cuûa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seõ ñeán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quang, toâi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664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80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leân Chuùa khuùc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eâm aùi, toân Jeâsus Chuùa toâi hieån vinh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850 - SOÁNG TRONG VINH QUANG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564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58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Vaâng, muoân ñôøi toâi soáng trong vinh dieäu, kìa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ngoân Ngaøi 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850 - SOÁNG TRONG VINH QUANG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535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478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thieân quoác muoân ñôøi toâi vui soáng, vinh quang thay cho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soáng trong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850 - SOÁNG TRONG VINH QUANG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3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850 - SOÁNG TRONG VINH QUANG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1630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thieân quoác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 vinh xa thaúm,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vinh quang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vui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1768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80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vui veû höôûng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sung söôùng, trong vinh quang Chuùa, toâi soáng vui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850 - SOÁNG TRONG VINH QUANG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260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58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Vaâng, muoân ñôøi toâi soáng trong vinh dieäu, kìa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ngoân Ngaøi 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850 - SOÁNG TRONG VINH QUANG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73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478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thieân quoác muoân ñôøi toâi vui soáng, vinh quang thay cho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soáng trong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850 - SOÁNG TRONG VINH QUANG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428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850 - SOÁNG TRONG VINH QUANG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1630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gioâng toá ñôùn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vaây haõm, nhöng trong vinh quang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vui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850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80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luoân haùt xöôùng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muoân loái, trong vinh quang Chuùa, toâi soáng vui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850 - SOÁNG TRONG VINH QUANG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308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58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Vaâng, muoân ñôøi toâi soáng trong vinh dieäu, kìa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ngoân Ngaøi 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850 - SOÁNG TRONG VINH QUANG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873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478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thieân quoác muoân ñôøi toâi vui soáng, vinh quang thay cho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soáng trong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850 - SOÁNG TRONG VINH QUANG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710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226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2012-12-30T01:31:51Z</dcterms:created>
  <dcterms:modified xsi:type="dcterms:W3CDTF">2012-12-30T02:28:19Z</dcterms:modified>
</cp:coreProperties>
</file>