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6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7156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THIEÂN QUOÁC CHÍNH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QUEÂ HÖÔNG TA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8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quanh co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nan ñöa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ñaøng, laø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ta traûi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8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daãn 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nhaø Cha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83970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03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OÂ! Ñeïp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höông ta chính thieân quoác.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92416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queâ höông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muoân ñôøi, ñöôøng thaäp töï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166956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ñöa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cung, nöôùc huy hoaøng,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ta phaûi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779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khoâng nao duø ma quyû muoân vaøn,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129108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03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OÂ! Ñeïp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höông ta chính thieân quoác.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329786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queâ höông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muoân ñôøi, ñöôøng thaäp töï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234567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Christ, Ngaøi ñang ñi tröôùc ta kìa, ñöôøng ñaày saàu cay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cuøng nhau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noi theo daáu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bôø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 giôùi queâ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197551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03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OÂ! Ñeïp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höông ta chính thieân quoác.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244636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queâ höông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 muoân ñôøi, ñöôøng thaäp töï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851 - THIEÂN QUOÁC CHÍNH QUEÂ HÖÔNG TA</a:t>
            </a:r>
          </a:p>
        </p:txBody>
      </p:sp>
    </p:spTree>
    <p:extLst>
      <p:ext uri="{BB962C8B-B14F-4D97-AF65-F5344CB8AC3E}">
        <p14:creationId xmlns:p14="http://schemas.microsoft.com/office/powerpoint/2010/main" val="217969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2012-12-30T02:29:20Z</dcterms:created>
  <dcterms:modified xsi:type="dcterms:W3CDTF">2012-12-30T02:35:26Z</dcterms:modified>
</cp:coreProperties>
</file>