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0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8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7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853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1550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QUEÂ HÖÔNG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TREÂN TRÔØI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2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moät loøng nhaän Jeâsus Christ, Chaân Cöùu Chuùa chuùng ta, Chuùa treân khaép khoâng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853 - QUEÂ HÖÔNG TREÂN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9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046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laø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thöông, xin Chuùa haõy nhôù ñeán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853 - QUEÂ HÖÔNG TREÂN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4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046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Ngaøi, loøng yeâu thöông, Ngaøi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 höông 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853 - QUEÂ HÖÔNG TREÂN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66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086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Ngaøi,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thöông, xin Chuùa nhôù choán ôû toâi, khuaát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lôùp maây xanh.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853 - QUEÂ HÖÔNG TREÂN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1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853 - QUEÂ HÖÔNG TREÂN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630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moät toøa nhaø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ngoâi cao sang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Chuùa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089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moät toøa nhaø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döông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mieàn queâ 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853 - QUEÂ HÖÔNG TREÂN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5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moät toøa nhaø mieàn döông quang soi baùo aùnh saùng huy hoaøng, khuaát xa lôùp maây xanh.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853 - QUEÂ HÖÔNG TREÂN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9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046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laø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thöông, xin Chuùa haõy nhôù ñeán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853 - QUEÂ HÖÔNG TREÂN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26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2046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Ngaøi, loøng yeâu thöông, Ngaøi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 höông 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853 - QUEÂ HÖÔNG TREÂN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2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086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Ngaøi,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thöông, xin Chuùa nhôù choán ôû toâi, khuaát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lôùp maây xanh.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853 - QUEÂ HÖÔNG TREÂN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80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853 - QUEÂ HÖÔNG TREÂN TRÔØI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630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moät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Jeâsus Christ,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Chuùa 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2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moät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Jeâsus Christ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Vua suoát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853 - QUEÂ HÖÔNG TREÂN TRÔØI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1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198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2012-12-30T02:44:59Z</dcterms:created>
  <dcterms:modified xsi:type="dcterms:W3CDTF">2012-12-30T02:51:51Z</dcterms:modified>
</cp:coreProperties>
</file>