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856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15507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ÑÖA NGÖÔØI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ÑEÁN TIN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1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856 - ÑÖA NGÖÔØI ÑEÁN TIN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94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Chuùa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ngaøy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lôøi Jeâsus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döa theá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165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3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anh 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beø cheát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traàn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beán meâ.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856 - ÑÖA NGÖÔØI ÑEÁN TIN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4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3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ngöôøi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say ñaém thuù traàn maø khoâng ai daãn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ñeán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856 - ÑÖA NGÖÔØI ÑEÁN TIN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5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3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Jeâsus ban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thöông,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chöùng 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856 - ÑÖA NGÖÔØI ÑEÁN TIN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0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856 - ÑÖA NGÖÔØI ÑEÁN TIN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94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daét loái,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daïy toâi noùi danh Chuùa thoâi!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5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3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toâi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haáp hoái,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voïng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giöõa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856 - ÑÖA NGÖÔØI ÑEÁN TIN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1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3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ngöôøi lo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vaéng tieáng cöôøi,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troâng mong soáng trong thoûa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856 - ÑÖA NGÖÔØI ÑEÁN TIN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3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danh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nguyeän sôùm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ñöa ngöôøi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Chuùa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856 - ÑÖA NGÖÔØI ÑEÁN TIN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6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2012-12-30T10:20:44Z</dcterms:created>
  <dcterms:modified xsi:type="dcterms:W3CDTF">2012-12-30T10:25:26Z</dcterms:modified>
</cp:coreProperties>
</file>