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9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1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860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3596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NGUYEÄN ÑÖA DAÉT BAO NGÖÔØI ÑEÁN NGAØI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0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531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linh hoàn, coøn ta khaån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cho bao ngöôøi quanh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8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luùc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trong thieân cung thaáy bao linh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</p:spTree>
    <p:extLst>
      <p:ext uri="{BB962C8B-B14F-4D97-AF65-F5344CB8AC3E}">
        <p14:creationId xmlns:p14="http://schemas.microsoft.com/office/powerpoint/2010/main" val="185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ñem cho Chuùa linh hoàn traàm luaân, ñaây laø traùch nhieäm cuûa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</p:spTree>
    <p:extLst>
      <p:ext uri="{BB962C8B-B14F-4D97-AF65-F5344CB8AC3E}">
        <p14:creationId xmlns:p14="http://schemas.microsoft.com/office/powerpoint/2010/main" val="173835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quyeàn pheùp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ñöa daét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ñeán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</p:spTree>
    <p:extLst>
      <p:ext uri="{BB962C8B-B14F-4D97-AF65-F5344CB8AC3E}">
        <p14:creationId xmlns:p14="http://schemas.microsoft.com/office/powerpoint/2010/main" val="21592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531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Chuùa,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loøng con gaùnh naëng veà bao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quanh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348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Coá gaéng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xong coâng taùc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baïn beø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</p:spTree>
    <p:extLst>
      <p:ext uri="{BB962C8B-B14F-4D97-AF65-F5344CB8AC3E}">
        <p14:creationId xmlns:p14="http://schemas.microsoft.com/office/powerpoint/2010/main" val="128072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ñem cho Chuùa linh hoàn traàm luaân, ñaây laø traùch nhieäm cuûa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</p:spTree>
    <p:extLst>
      <p:ext uri="{BB962C8B-B14F-4D97-AF65-F5344CB8AC3E}">
        <p14:creationId xmlns:p14="http://schemas.microsoft.com/office/powerpoint/2010/main" val="325545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quyeàn pheùp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ñöa daét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ñeán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</p:spTree>
    <p:extLst>
      <p:ext uri="{BB962C8B-B14F-4D97-AF65-F5344CB8AC3E}">
        <p14:creationId xmlns:p14="http://schemas.microsoft.com/office/powerpoint/2010/main" val="299228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531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chæ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ngöôøi naøo ñaém chìm toäi loãi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ôn cöùu.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1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ñöùc yeâu thöông, Ngaøi ban ôn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cho bao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</p:spTree>
    <p:extLst>
      <p:ext uri="{BB962C8B-B14F-4D97-AF65-F5344CB8AC3E}">
        <p14:creationId xmlns:p14="http://schemas.microsoft.com/office/powerpoint/2010/main" val="72888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ñem cho Chuùa linh hoàn traàm luaân, ñaây laø traùch nhieäm cuûa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</p:spTree>
    <p:extLst>
      <p:ext uri="{BB962C8B-B14F-4D97-AF65-F5344CB8AC3E}">
        <p14:creationId xmlns:p14="http://schemas.microsoft.com/office/powerpoint/2010/main" val="420429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quyeàn pheùp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ñöa daét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ñeán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4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860 - NGUYEÄN ÑÖA DAÉT BAO NGÖÔØI ÑEÁN NGAØI</a:t>
            </a:r>
          </a:p>
        </p:txBody>
      </p:sp>
    </p:spTree>
    <p:extLst>
      <p:ext uri="{BB962C8B-B14F-4D97-AF65-F5344CB8AC3E}">
        <p14:creationId xmlns:p14="http://schemas.microsoft.com/office/powerpoint/2010/main" val="289648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2012-12-30T10:58:59Z</dcterms:created>
  <dcterms:modified xsi:type="dcterms:W3CDTF">2012-12-30T11:05:52Z</dcterms:modified>
</cp:coreProperties>
</file>