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7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8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0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5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862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3824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MONG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ANH VEÀ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4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550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Trôøi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thay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3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550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quyeát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4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Yeâu ngöôøi,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xuoáng traàn gian, thay ngöôøi,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ñau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9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muoân daân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Cöùu Chuùa voâ bieân, Ñaáng yeâu thöông hieån vinh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5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862 - CHUÙA MONG ANH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540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chöa veà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chí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3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550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cheát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treân Goâ-goâ-tha ngaøy xöa?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1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550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Dang tay yeâu thöông ñang chôø,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mong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5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550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mau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 nghinh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9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Yeâu ngöôøi,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xuoáng traàn gian, thay ngöôøi,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ñau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8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muoân daân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Cöùu Chuùa voâ bieân, Ñaáng yeâu thöông hieån vinh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5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862 - CHUÙA MONG ANH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540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 bình,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ñaõ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585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550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theá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550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tin vui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0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550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7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Yeâu ngöôøi,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xuoáng traàn gian, thay ngöôøi,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ñau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60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muoân daân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Cöùu Chuùa voâ bieân, Ñaáng yeâu thöông hieån vinh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862 - CHUÙA MONG ANH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540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oai nghi,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töø,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3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550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quaù xoùt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nhaân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toäi oâ.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862 - CHUÙA MONG ANH VEÀ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2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228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2012-12-30T11:17:59Z</dcterms:created>
  <dcterms:modified xsi:type="dcterms:W3CDTF">2012-12-30T11:39:32Z</dcterms:modified>
</cp:coreProperties>
</file>