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8370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SAO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YEÂU JEÂSUS?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côn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 doïa cuoán troâi,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toâi ñi tôùi.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4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naøy seõ qua,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veà nghæ ngôi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thieân ñaøng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8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Muoán bieát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Ngaøi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yeâu Chuùa khoâng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6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höôùng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u saàu,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seõ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côù naøo!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4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865 - VÌ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SAO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YEÂU JEÂSUS?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hay 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raèng: “Côù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thaønh?”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5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nhö khuùc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hoàn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5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Chuùa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chính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hieåu noåi.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saùng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gaëp Chuùa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hay muoân ñieàu,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Muoán bieát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Ngaøi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yeâu Chuùa khoâng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7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höôùng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u saàu,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seõ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côù naøo!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9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865 - VÌ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SAO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YEÂU JEÂSUS?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hay 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raèng: “Côù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ngaøy?”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4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hôn trôøi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thaúm saâu döôøng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khôi.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3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xa caùch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trôøi saùng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ñôøi tìm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7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 ñôùn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Ngaøi huyeát rôi, Chuùa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mua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0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Muoán bieát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Ngaøi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yeâu Chuùa khoâng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0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höôùng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u saàu,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seõ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côù naøo!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8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865 - VÌ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SAO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YEÂU JEÂSUS?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hay 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raèng: “Côù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ñôøi?”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7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ôi, Chuùa ñoåi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taâm hoàn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thaùng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thoûa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865 - VÌ SAO TOÂI YEÂU JEÂSUS?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2012-12-30T12:01:29Z</dcterms:created>
  <dcterms:modified xsi:type="dcterms:W3CDTF">2012-12-30T12:11:16Z</dcterms:modified>
</cp:coreProperties>
</file>