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5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1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867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9658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SÖÙ MAÏNG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YEÂU THÖÔNG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8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867 - SÖÙ MAÏNG YEÂU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 sao mình luøi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tröôùc gian nguy khi bao ngöôøi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maát ñieâu linh?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0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leân naøo, vaøo ngay choán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muoân ngöôøi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Chuùa tình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867 - SÖÙ MAÏNG YEÂU THÖÔNG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6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Mau leân ñi,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taâm theo Ngaøi, daàu ñöôøng ñôøi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khoù, laém choâng 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867 - SÖÙ MAÏNG YEÂU THÖÔNG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9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cuøng Ngaøi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trong traàn theá,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 ngöôøi veà beân Chuùa 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867 - SÖÙ MAÏNG YEÂU THÖÔNG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4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867 - SÖÙ MAÏNG YEÂU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cuøng truyeàn rao khaép muoân nôi,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Tin Laønh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theá an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86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ai nhaän vaø tin Chuùa Jeâsus, seõ an bình vaø höôûng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tröôøng sinh.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867 - SÖÙ MAÏNG YEÂU THÖÔNG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07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Mau leân ñi,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taâm theo Ngaøi, daàu ñöôøng ñôøi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khoù, laém choâng 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867 - SÖÙ MAÏNG YEÂU THÖÔNG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33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cuøng Ngaøi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trong traàn theá,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 ngöôøi veà beân Chuùa 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867 - SÖÙ MAÏNG YEÂU THÖÔNG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0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867 - SÖÙ MAÏNG YEÂU THÖÔNG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truyeàn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böôùc ra ñi ñöa bao ngöôøi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 toái ñau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6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tin nhaän tình yeâu Chuùa Jeâsus, soáng vui möøng cuøng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thöôïng thieân.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867 - SÖÙ MAÏNG YEÂU THÖÔNG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3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Mau leân ñi,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taâm theo Ngaøi, daàu ñöôøng ñôøi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khoù, laém choâng 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867 - SÖÙ MAÏNG YEÂU THÖÔNG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8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cuøng Ngaøi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trong traàn theá,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 ngöôøi veà beân Chuùa 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867 - SÖÙ MAÏNG YEÂU THÖÔNG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0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2012-12-30T12:18:50Z</dcterms:created>
  <dcterms:modified xsi:type="dcterms:W3CDTF">2012-12-30T12:24:42Z</dcterms:modified>
</cp:coreProperties>
</file>