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679" r:id="rId3"/>
  </p:sldMasterIdLst>
  <p:sldIdLst>
    <p:sldId id="280" r:id="rId4"/>
    <p:sldId id="281" r:id="rId5"/>
    <p:sldId id="282" r:id="rId6"/>
    <p:sldId id="283" r:id="rId7"/>
    <p:sldId id="284" r:id="rId8"/>
    <p:sldId id="289" r:id="rId9"/>
    <p:sldId id="285" r:id="rId10"/>
    <p:sldId id="286" r:id="rId11"/>
    <p:sldId id="290" r:id="rId12"/>
    <p:sldId id="287" r:id="rId13"/>
    <p:sldId id="291" r:id="rId14"/>
    <p:sldId id="288" r:id="rId15"/>
    <p:sldId id="29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EB3509-2F84-46DC-8F75-94C9CFC80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55A9-7B58-4568-A054-DCE49DA86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CF2C7C-5620-430D-B666-C42C3CE0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6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34EA1E-331F-43D1-B68E-155516361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FB4092-7271-4794-BD8D-C5C159DBA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337E04-3518-41CF-BD53-4BC51CB9A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AA2B97-5B28-4EA4-804A-451AEAC57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563BA6-C292-4DBC-8C6A-350F838E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44AB0D-7BAB-4130-85B5-D803045CC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6CA528-3454-4AEF-B0F6-3064C8242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111AC-1D9B-4767-B507-1E0D99205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DCD4D7-C2C0-40D2-B3CD-BE389DCA3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TINA\theme\flowers\timthumb.php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EEECF7"/>
              </a:clrFrom>
              <a:clrTo>
                <a:srgbClr val="EEE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38" y="4191000"/>
            <a:ext cx="427306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TINA\theme\flowers\timthumb.php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EEECF7"/>
              </a:clrFrom>
              <a:clrTo>
                <a:srgbClr val="EEE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5136"/>
            <a:ext cx="3657600" cy="22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5146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 spc="5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HÖÙA NGUYEÄN</a:t>
            </a:r>
            <a:endParaRPr lang="en-US" sz="8000" b="1" spc="5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457200"/>
            <a:ext cx="8382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3400"/>
            <a:ext cx="8001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prstClr val="black"/>
                </a:solidFill>
                <a:latin typeface="VNI-Garam" panose="020B7200000000000000" pitchFamily="34" charset="0"/>
              </a:rPr>
              <a:t>TOÂN VINH CHUÙA – THAÙNH CA 870</a:t>
            </a:r>
            <a:endParaRPr lang="en-US" sz="3500" b="1">
              <a:solidFill>
                <a:prstClr val="black"/>
              </a:solidFill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Jeâsus con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luoân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laøm theo.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con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trung hoaøi.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Jeâsus khuyeân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ghi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con. 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maõi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loøng.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800" b="1" i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40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 lôøi Kinh Thaùnh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daãn daét toâi ñeán Jeâsus,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höùa vôùi toâi Chuùa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toâi suoát cuoäc ñôøi.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nguy khoán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vaây kín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traàn,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nôi Jeâsus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yeâu thöông.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buoàn ñau xin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Jeâsus lo lieäu cho,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ñaây xin Chuùa cöù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 cai caû cuoäc ñôøi.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Jeâsus khuyeân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ghi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loøng con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xin luoân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maõi nôi loøng.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197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4800" b="1" i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khi coù Chuùa Jeâsus vôùi toâi hoaøi,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beân tai raát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raát ngoït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ngaøo. 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1577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“Naày con yeâu hôõi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laéng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Ta truyeàn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1577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meán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nhau nhö Ta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meán yeâu con.”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5791200"/>
            <a:ext cx="5715000" cy="71136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65000" endPos="36000" dist="63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867400"/>
            <a:ext cx="5714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7030A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TC 870  – HÖÙA NGUYEÄN</a:t>
            </a:r>
            <a:endParaRPr lang="en-US" sz="3500" b="1">
              <a:solidFill>
                <a:srgbClr val="7030A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VNI-Aptima</vt:lpstr>
      <vt:lpstr>VNI-Garam</vt:lpstr>
      <vt:lpstr>1_Office Theme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GAÙNH LUÙA VEÀ</dc:title>
  <dc:creator>Lan Kha</dc:creator>
  <cp:lastModifiedBy>Lan Kha</cp:lastModifiedBy>
  <cp:revision>17</cp:revision>
  <dcterms:created xsi:type="dcterms:W3CDTF">2007-09-15T23:57:26Z</dcterms:created>
  <dcterms:modified xsi:type="dcterms:W3CDTF">2012-12-30T12:42:36Z</dcterms:modified>
</cp:coreProperties>
</file>