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9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5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1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64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875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396593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HÔÕI SI-OÂN,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VUØNG LEÂN!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374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686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vui ca leân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leân khaép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Gieâ-ru-sa-lem.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875 - HÔÕI SI-OÂN, VUØNG LEÂN!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0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Gieâ-hoâ-va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ôn vaø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uûi daân söï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875 - HÔÕI SI-OÂN, VUØNG LEÂN!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4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Gieâ-hoâ-va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truùt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875 - HÔÕI SI-OÂN, VUØNG LEÂN!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79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Gieâ-hoâ-va muoân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vinh hieån,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Gieâ-hoâ-va muoân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875 - HÔÕI SI-OÂN, VUØNG LEÂN!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2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Chuùa baùc aùi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nhaân töø thay, cuøng ai quyeát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nôi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875 - HÔÕI SI-OÂN, VUØNG LEÂN!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74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875 - HÔÕI SI-OÂN, VUØNG LEÂN!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Vuøng leân! Vuøng leân! Vuøng leân!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 ñöùng vöõng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vaøng ôû Si-oân.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4657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Maëc ngay hoâm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aùo hieån vinh,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maëc ngay hoâm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aùo töôi saùng.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875 - HÔÕI SI-OÂN, VUØNG LEÂN!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351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OÂ! Gieâ-ru-sa-lem.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OÂ! Xinh ñeïp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treân nuùi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875 - HÔÕI SI-OÂN, VUØNG LEÂN!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546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4823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OÂ! Xinh ñeïp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taïi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nuùi thaùnh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875 - HÔÕI SI-OÂN, VUØNG LEÂN!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052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Baøn chaân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 thay, baùo caùo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vui baáy, baùo caùo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vui möøng.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875 - HÔÕI SI-OÂN, VUØNG LEÂN!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99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haùt leân,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 vui möøng,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haùt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vui.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875 - HÔÕI SI-OÂN, VUØNG LEÂN!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065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1579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leân,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leân kíp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möøng vui.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875 - HÔÕI SI-OÂN, VUØNG LEÂN!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29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vui ca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khaép boán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phöông mieàn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Gieâ-ru-sa-lem.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875 - HÔÕI SI-OÂN, VUØNG LEÂN!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972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190</Words>
  <Application>Microsoft Office PowerPoint</Application>
  <PresentationFormat>On-screen Show (4:3)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2013-01-12T04:25:24Z</dcterms:created>
  <dcterms:modified xsi:type="dcterms:W3CDTF">2013-01-12T04:34:01Z</dcterms:modified>
</cp:coreProperties>
</file>