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2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60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DAÂNG CHUÙA CHIEÂN THÔ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chaêm nom yeâu thöông daïy khuyeân, chieân khoân lôùn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2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86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xa xa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nghe tieáng,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yeâu daáu.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5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naày xin daâng Chuùa chieân thô ñaây, nguyeän Ngaøi vui ban phöôùc ôn tuoân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chaêm nom yeâu thöông daïy khuyeân, chieân khoân lôùn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86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ñaâu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vang caâu haùt, tieáng treû thô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beân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0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naày xin daâng Chuùa chieân thô ñaây, nguyeän Ngaøi vui ban phöôùc ôn tuoân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6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chaêm nom yeâu thöông daïy khuyeân, chieân khoân lôùn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0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86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luoân luoân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tín trung daïy khuyeân, chaêm soùc.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1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naày xin daâng Chuùa chieân thô ñaây, nguyeän Ngaøi vui ban phöôùc ôn tuoân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8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chaêm nom yeâu thöông daïy khuyeân, chieân khoân lôùn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4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86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yeâu thöông con, con daâng leân Chuùa tieáng chuùc toân ngôïi danh cao quyù.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51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naày xin daâng Chuùa chieân thô ñaây, nguyeän Ngaøi vui ban phöôùc ôn tuoân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chaêm nom yeâu thöông daïy khuyeân, chieân khoân lôùn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2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86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 ñaây con daâng leân Chuùa tieáng khaån xin,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nghe thaáy.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naày xin daâng Chuùa chieân thô ñaây, nguyeän Ngaøi vui ban phöôùc ôn tuoân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chaêm nom yeâu thöông daïy khuyeân, chieân khoân lôùn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8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86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con treû,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Ngaøi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ôn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4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25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naày xin daâng Chuùa chieân thô ñaây, nguyeän Ngaøi vui ban phöôùc ôn tuoân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879 - DAÂNG CHUÙA CHIEÂN THÔ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2013-01-13T19:21:06Z</dcterms:created>
  <dcterms:modified xsi:type="dcterms:W3CDTF">2013-01-13T19:26:56Z</dcterms:modified>
</cp:coreProperties>
</file>