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6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nhö ñaát seùt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khi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uoán naén.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0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giuùp böôùc chaân con treân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khi con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aáu bieát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lôøi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3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maõi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daét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2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59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con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Cha, xin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ôn theâm söùc.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0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con ñöôïc khoân ngoan, yeâu Chuùa, meán thöông moïi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7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taâm coù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laø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Chuùa ñöôïc soáng trong ôn yeâu thöông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0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khi con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aáu bieát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lôøi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maõi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daét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7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59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con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Cha, xin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nom ñöa daét.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23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noâi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baïc ñaàu.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1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trang giaáy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 tinh, xin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in daáu.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Cöùu Chuùa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chaêm lo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khi con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aáu bieát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lôøi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maõi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daét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59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con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Cha, luoân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niu yeâu meán.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1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taâm hoàn ñôn sô, thanh khieát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880 - DAÂNG CON CHO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5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253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2013-01-13T19:27:50Z</dcterms:created>
  <dcterms:modified xsi:type="dcterms:W3CDTF">2013-01-14T14:00:07Z</dcterms:modified>
</cp:coreProperties>
</file>