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0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1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3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881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1987531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BAÙP-TEÂM,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SOÁNG ÑÔØI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SOÁNG MÔÙI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881 - BAÙP-TEÂM, SOÁNG ÑÔØI SOÁNG MÔÙI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4658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5.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Öôùc mong troïn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böôùc ñi beân Ngaøi, giöõ tín trung beàn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theo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1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trong Ngaøi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aám eâm, an bình, thoûa vui beân Thieân Chuùa tình yeâu.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881 - BAÙP-TEÂM, SOÁNG ÑÔØI SOÁNG MÔÙI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257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881 - BAÙP-TEÂM, SOÁNG ÑÔØI SOÁNG MÔÙI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4658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vui möøng ngôïi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Chuùa luoân ñeâm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ngaøy, maõi bieát ôn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luoân thöông xoùt.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2838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cuoäc ñôøi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toái taêm mòt môø,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cho toâi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töï do.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881 - BAÙP-TEÂM, SOÁNG ÑÔØI SOÁNG MÔÙI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33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881 - BAÙP-TEÂM, SOÁNG ÑÔØI SOÁNG MÔÙI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4658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con ngöôøi traàn gian xaáu xa oâ toäi,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 laâu nay laøm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tö yù.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58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nhaân töø coøn thöông xoùt toâi laïc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laàm, cöùu thaân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khoûi buøn nhô.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881 - BAÙP-TEÂM, SOÁNG ÑÔØI SOÁNG MÔÙI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506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881 - BAÙP-TEÂM, SOÁNG ÑÔØI SOÁNG MÔÙI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4658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trong nieàm vui töôi môùi luoân trong loøng, chính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nguoàn ôn phöôùc lôùn.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743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cho ñôøi toâi luoân thoûa vui taâm hoàn,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trong yeâu thöông Chuùa bình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881 - BAÙP-TEÂM, SOÁNG ÑÔØI SOÁNG MÔÙI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032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881 - BAÙP-TEÂM, SOÁNG ÑÔØI SOÁNG MÔÙI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4658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trong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toâi baùp-teâm theo Ngaøi, thoûa vui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neân töôi môùi.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10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treân ñöôøng traàn gian coù Cha ñi cuøng,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 an ninh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toaøn naêng.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881 - BAÙP-TEÂM, SOÁNG ÑÔØI SOÁNG MÔÙI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10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178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2013-01-14T14:01:14Z</dcterms:created>
  <dcterms:modified xsi:type="dcterms:W3CDTF">2013-01-14T14:08:11Z</dcterms:modified>
</cp:coreProperties>
</file>