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5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3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2520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YEÂU THÖÔNG NHAU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8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tình lo laéng cho nhau, cuøng chia sôùt thöông ñau vì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con töø laâu.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5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gaùnh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nhau luùc lo buoàn, möøng rôõ chia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sung söôùng.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4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cao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bieân,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thieâng lieâng.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7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con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 lôõ,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tha toäi nhau,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Ta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0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keát moái daây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thaân gioáng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Ta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4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883 - HAÕY YEÂU THÖÔNG NHAU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Naày, con haõy yeâu thöông! Caøng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nhau hôn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ñaõ chuoäc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131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tình lo laéng cho nhau, cuøng chia sôùt thöông ñau vì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con töø laâu.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4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gaùnh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nhau luùc lo buoàn, möøng rôõ chia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sung söôùng.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7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cao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bieân,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thieâng lieâng.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7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883 - HAÕY YEÂU THÖÔNG NHAU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Naày, con haõy yeâu thöông! Caøng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nhau hôn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ñaõ chuoäc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6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con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goái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caàu xin,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con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 daïy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2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hôn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0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883 - HAÕY YEÂU THÖÔNG NHAU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Naày, con haõy yeâu thöông! Caøng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nhau hôn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ñaõ chuoäc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61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tình lo laéng cho nhau, cuøng chia sôùt thöông ñau vì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con töø laâu.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4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gaùnh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nhau luùc lo buoàn, möøng rôõ chia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sung söôùng.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6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cao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bieân,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thieâng lieâng.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1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con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loøng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 nhö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 ngôïi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chia cuøng nhau,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yeâu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noàng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4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tình lo laéng cho nhau, cuøng chia sôùt thöông ñau vì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con töø laâu.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4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883 - HAÕY YEÂU THÖÔNG NHAU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Naày, con haõy yeâu thöông! Caøng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nhau hôn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ñaõ chuoäc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112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tình lo laéng cho nhau, cuøng chia sôùt thöông ñau vì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con töø laâu.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5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gaùnh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nhau luùc lo buoàn, möøng rôõ chia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sung söôùng.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1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cao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bieân,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thieâng lieâng.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con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2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gaùnh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nhau luùc lo buoàn, möøng rôõ chia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sung söôùng.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6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cao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bieân,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thieâng lieâng.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0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9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con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1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baùnh,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aên cuøng nhau,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Ta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 vì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2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cheùn 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caûm thoâng,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Ta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vì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883 - HAÕY YEÂU THÖÔNG NHAU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883 - HAÕY YEÂU THÖÔNG NHAU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Naày, con haõy yeâu thöông! Caøng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nhau hôn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ñaõ chuoäc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07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468</Words>
  <Application>Microsoft Office PowerPoint</Application>
  <PresentationFormat>On-screen Show (4:3)</PresentationFormat>
  <Paragraphs>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2013-01-14T14:16:09Z</dcterms:created>
  <dcterms:modified xsi:type="dcterms:W3CDTF">2013-01-14T14:25:21Z</dcterms:modified>
</cp:coreProperties>
</file>