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85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884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ÑÍNH ÖÔÙC CHO TÖÔNG LAI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6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moät loøng luoân son saét, troïn taâm hoàn daâng leân Chuùa, trao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nhau lôøi tha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19931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ñôïi chôø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mau sôùm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ñoâi baïn ñính öôùc hoâm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308838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beàn laâu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thaùng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phai taøn.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435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töông lai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 nhau.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26984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cho ngaøy mai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hoân nhaân ñoâi löùa neân duyeân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18384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ôn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troïn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coù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29032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moät ngaøy dìu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trong leã cöôùi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cung ñaøn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thoùt ngaân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2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nhaø thôø beân ngoâi thaùnh, quyø nguyeän caàu xin ban phöôùc cho hoân nhaân ñaày ôn Chuùa!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94036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tuyeät vôøi,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trong Ñaáng Christ maõi vang hoøa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vui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61601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beàn laâu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thaùng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phai taøn.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34273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nguyeän caàu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 daâng leân Cöùu Chuùa chöùng cho ngaøy ñính öôùc hoâm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782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töông lai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 nhau.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19557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cho ngaøy mai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hoân nhaân ñoâi löùa neân duyeân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284057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ôn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troïn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coù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12640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raèng tình yeâu trong saùng vaø troïn ñôøi khoâng thay ñoåi, hai con xin trình cho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1121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ñöôøng ñôøi nhieàu ñam meâ caùm doã,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moät loøng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yeâu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18846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beàn laâu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thaùng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phai taøn.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12045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töông lai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 nhau.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28028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cho ngaøy mai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hoân nhaân ñoâi löùa neân duyeân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29700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ôn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troïn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coù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</p:spTree>
    <p:extLst>
      <p:ext uri="{BB962C8B-B14F-4D97-AF65-F5344CB8AC3E}">
        <p14:creationId xmlns:p14="http://schemas.microsoft.com/office/powerpoint/2010/main" val="253962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884 -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ÑÍNH ÖÔÙC CHO TÖÔNG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mong raèng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nhaân gian bieán ñoåi, vaãn nhôù lôøi ñính öôùc thieâng lieâng.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320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2012-08-11T02:59:57Z</dcterms:created>
  <dcterms:modified xsi:type="dcterms:W3CDTF">2013-01-14T14:28:28Z</dcterms:modified>
</cp:coreProperties>
</file>