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511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429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4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1/14/2013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43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4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0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5" indent="-342905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0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24936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885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25207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LÔØI CHUÙC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LÖÙA ÑOÂI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3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Chuùc cho löùa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luoân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4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yeân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cuùng gaén boù.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1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vaãn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nhau bao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856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 thôøi ñaïi naøy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ñi thôøi ñaïi kia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sang bao nhieâu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 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0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Nhöng vaãn coù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traùi tim rung leân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tình yeâu meán khoâng phai.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2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Chuùc cho löùa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luoân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6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yeân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cuùng gaén boù.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42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vaãn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nhau bao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0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naøo taïi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EÂ-ñen xa xöa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 Thaùnh se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duyeân löùa ñoâi.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536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ngaøy ñeïp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nay ngaøy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ñoâi uyeân 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keát duyeân.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7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Chuùa ñeán ngöï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nôi toân nghieâm nghe lôøi tuyeân höùa thieâng lieâng.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5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Chuùc cho löùa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luoân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7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4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yeân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cuùng gaén boù.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1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vaãn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nhau bao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25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theo ñieäu nhaïc du döông möøng ngaøy Cha yeâu se duyeân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löùa ñoâi.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3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ñeán haùt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löùa ñoâi chung xaây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eâm aám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5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Chuùc cho löùa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luoân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4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9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Hoâm aáy coù ngaøn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chim tung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trong vöôøn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 hoùt vui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2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yeân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cuùng gaén boù.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28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vaãn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nhau bao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72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Chuùc cho löùa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ñoâi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luoân luoân.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0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deät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ngaùt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 ñình yeân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Chuùa soáng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aám cuùng gaén boù.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3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0179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Daãu khoù khaên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 ñau vaãn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nhau bao giôø.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2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34658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Loaøi ngöôøi töø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gian aáy taïi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vöôøn EÂ-ñen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ñaõ yeâu.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08505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 keát nhöõng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ngaøy thaùng naêm yeâu thöông eâm ñeàm sung söôùng bao nhieâu.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anose="020B7200000000000000" pitchFamily="34" charset="0"/>
              </a:rPr>
              <a:t>THAÙNH CA 885 - LÔØI CHUÙC LÖÙA ÑOÂI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7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384</Words>
  <Application>Microsoft Office PowerPoint</Application>
  <PresentationFormat>On-screen Show (4:3)</PresentationFormat>
  <Paragraphs>62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2013-01-14T14:29:06Z</dcterms:created>
  <dcterms:modified xsi:type="dcterms:W3CDTF">2013-01-14T14:38:28Z</dcterms:modified>
</cp:coreProperties>
</file>