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5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9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5209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NGUYEÄN CAÀU CHO ÑOÂI LÖÙA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6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886 - NGUYEÄN CAÀU CHO ÑOÂI LÖÙA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6393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hai ngöôøi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nhau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trung tín.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9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 hay ngheøo,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vui khoûe,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ñau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3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meán yeâu nhau trong nieàm tin kính.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toân thôø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ngai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7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baát bieán,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vui söôùng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7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8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linh trình xong, boùng maùt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xuoáng.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3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ñeâm neân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muoân thu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3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886 - NGUYEÄN CAÀU CHO ÑOÂI LÖÙA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6393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taâm hoàn lieân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nhau trong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gian tröôùc.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99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nhau ñoàng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khoâng teân.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0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Linh dieäu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yeâu nhau hai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vui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0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Hieäp neân moät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Chuùa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vöõng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0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baát bieán,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vui söôùng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0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linh trình xong, boùng maùt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xuoáng.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6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789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ñeâm neân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muoân thu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886 - NGUYEÄN CAÀU CHO ÑOÂI LÖÙA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6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2013-01-14T14:39:49Z</dcterms:created>
  <dcterms:modified xsi:type="dcterms:W3CDTF">2013-01-14T14:46:32Z</dcterms:modified>
</cp:coreProperties>
</file>