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2" d="100"/>
          <a:sy n="72" d="100"/>
        </p:scale>
        <p:origin x="3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523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69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44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44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44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939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1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5" indent="-342905" algn="l" defTabSz="91441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0" indent="-285753" algn="l" defTabSz="91441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24936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891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972948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MÖØNG XUAÂN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688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0541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Ngôïi khen Chuùa Cha cho ngöôøi soáng moät naêm laønh, caàu xin Cha ban phöôùc aân tuoân traøn.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891 - MÖØNG XUAÂN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614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0541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Moät naêm môùi luoân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 ca khen Ngaøi, vì muoân caùnh hoa töôi chaøo chuùc ngöôøi an vui.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891 - MÖØNG XUAÂN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202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0541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Ñaøn chim vui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 ñuøa treân coû caây,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löôïn bay lôø löõng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khung trôøi.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891 - MÖØNG XUAÂN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244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0541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ngöôøi vui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töôi nhaïc ca reàn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vang, khuùc ca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möøng xuaân.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891 - MÖØNG XUAÂN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805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0541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Xuaân veà xin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ngöï trò loøng, laøm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tình thaém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 dòu daøng.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891 - MÖØNG XUAÂN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737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0541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möøng khi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ngöï vaøo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chính thaät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xuaân ñaây!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891 - MÖØNG XUAÂN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961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891 - MÖØNG XUAÂN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4553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nhau ca vang khuùc ca muoân ñôøi,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ca chuùc nhau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 vui muoân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897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0541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 ôn phöôùc thieâng nhö doøng suoái taän taâm hoàn, hoøa leân caâu ca chuùc nhau caâu cöôøi.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891 - MÖØNG XUAÂN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212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0541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pc="-15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Cha chöùa chan khaép muoân muoân ngöôøi, döôøng nhö caùnh hoa töôi chaøo ñaùp nheï trong tim.</a:t>
            </a:r>
            <a:endParaRPr lang="en-US" sz="6600" b="1" spc="-15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891 - MÖØNG XUAÂN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753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0541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Ñaøn chim vui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 ñuøa treân coû caây,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löôïn bay lôø löõng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khung trôøi.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891 - MÖØNG XUAÂN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020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891 - MÖØNG XUAÂN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4553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</a:t>
            </a:r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Möøng xuaân vui töôi, Chuùa ban ôn laønh,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moïi hoa thaém töôi,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saéc khoe höông noàng.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60544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0541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ngöôøi vui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töôi nhaïc ca reàn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vang, khuùc ca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möøng xuaân.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891 - MÖØNG XUAÂN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011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0541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Xuaân veà xin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ngöï trò loøng, laøm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tình thaém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 dòu daøng.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891 - MÖØNG XUAÂN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121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0541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möøng khi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ngöï vaøo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chính thaät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xuaân ñaây!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891 - MÖØNG XUAÂN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600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0541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pc="-15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Gôïn theo gioù maây eâm ñeàm, löôùt nheï qua theàm, trôøi trong thanh thanh, ngaùt höông nôi ñoàng.</a:t>
            </a:r>
            <a:endParaRPr lang="en-US" sz="6600" b="1" spc="-15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891 - MÖØNG XUAÂN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689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0541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Maøu xanh laù caây bieác nôi chaân trôøi, ngaøn hoa thaém töôi ñang chaøo ñoùn muøa xuaân sang.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891 - MÖØNG XUAÂN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655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0541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Ñaøn chim vui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 ñuøa treân coû caây,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löôïn bay lôø löõng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khung trôøi.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891 - MÖØNG XUAÂN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805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0541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ngöôøi vui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töôi nhaïc ca reàn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vang, khuùc ca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möøng xuaân.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891 - MÖØNG XUAÂN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636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0541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Xuaân veà xin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ngöï trò loøng, laøm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tình thaém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 dòu daøng.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891 - MÖØNG XUAÂN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768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0541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möøng khi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ngöï vaøo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chính thaät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xuaân ñaây!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891 - MÖØNG XUAÂN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340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891 - MÖØNG XUAÂN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4553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Moät naêm troâi qua thoaùng nhö maây ngaøn, giôø naêm môùi sang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caát cao cung ñaøn.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272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3687</TotalTime>
  <Words>324</Words>
  <Application>Microsoft Office PowerPoint</Application>
  <PresentationFormat>On-screen Show (4:3)</PresentationFormat>
  <Paragraphs>44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VNI-Aptima</vt:lpstr>
      <vt:lpstr>VNI-Garam</vt:lpstr>
      <vt:lpstr>VNI-Goudy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9</cp:revision>
  <dcterms:created xsi:type="dcterms:W3CDTF">2013-01-15T14:27:56Z</dcterms:created>
  <dcterms:modified xsi:type="dcterms:W3CDTF">2013-01-18T03:55:35Z</dcterms:modified>
</cp:coreProperties>
</file>