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052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NGAØI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ÑÖA DAÉT ANH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5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 coù Chuùa ñi chung,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ñöôøng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haõi huøng.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8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thieân cung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öôùc mong, tay Chuùa lau khoâ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6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böôùc qua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1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daëm daøi 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daét anh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ñöa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anh ñi,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töøng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lo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48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thay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ñöa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böôùc qua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9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daëm daøi 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daét anh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4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muoân nôi,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luoàng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daäp doài.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4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thay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naéng rôi, chaân böôùc ñi trong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böôùc qua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3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daëm daøi 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daét anh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892 - XIN NGAØI ÑÖA DAÉT ANH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2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13423</TotalTime>
  <Words>176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2013-01-18T18:17:04Z</dcterms:created>
  <dcterms:modified xsi:type="dcterms:W3CDTF">2013-01-28T02:00:54Z</dcterms:modified>
</cp:coreProperties>
</file>