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72" d="100"/>
          <a:sy n="72" d="100"/>
        </p:scale>
        <p:origin x="3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529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1/28/2013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61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7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45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1/28/2013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45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45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0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382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11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5" indent="-342905" algn="l" defTabSz="914411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60" indent="-285753" algn="l" defTabSz="914411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4" indent="-228603" algn="l" defTabSz="91441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0" indent="-228603" algn="l" defTabSz="914411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6" indent="-228603" algn="l" defTabSz="914411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3" algn="l" defTabSz="9144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7" indent="-228603" algn="l" defTabSz="9144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3" indent="-228603" algn="l" defTabSz="9144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8" indent="-228603" algn="l" defTabSz="9144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24936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894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073" y="2535072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ANH NGHE KHOÂNG?</a:t>
            </a:r>
            <a:endParaRPr lang="en-US" sz="8000" b="1" spc="5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2812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894 - ANH NGHE KHOÂNG?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4553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 nay mai khi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theá gian khoâng coøn,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vaø cuoäc ñôøi naøo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bieát ra sao?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1406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20541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Anh nghe chaêng khi Chuùa keâu anh raèng: “Ngöôi nghe tieáng chieân Ta goïi khoâng?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894 - ANH NGHE KHOÂNG?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3883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20541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Mau chaên chieân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con Ta, coøn chôø gì,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 Ta neân yeâu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heát chieân Ta.”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894 - ANH NGHE KHOÂNG?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38804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20541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Ñöa chieân vöôït gheành thaùc, qua nuùi ñoài,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voâ nôi coû xanh,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 bình yeân.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894 - ANH NGHE KHOÂNG?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4075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894 - ANH NGHE KHOÂNG?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4553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</a:t>
            </a:r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Ñeâm suy tö nghe tieáng than quanh mình,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hoàn ngöôøi ngöôøi chìm giöõa moâng meânh.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833590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20541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Ñang keâu la than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khoùc voâ hy voïng,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anh nghe tieáng ñau thöông naày khoâng?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894 - ANH NGHE KHOÂNG?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19613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20541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Kia bao chieân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bô vô tìm ñöôøng veà, ñang keâu la chaân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böôùc leâ theâ.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894 - ANH NGHE KHOÂNG?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36928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20541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Qua choâng gai, gheành ñaù cao chaäp chuøng,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anh nghe tieáng ñau thöông naày khoâng?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894 - ANH NGHE KHOÂNG?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40680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894 - ANH NGHE KHOÂNG?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4553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Bao chieân ta tan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taùc saâu trong röøng,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coøn laïc loaøi taän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ñænh non cao.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28235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20541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Khoâng ai lo ñi kieám chieân voâ chuoàng,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chieân cam cheát thaûm thöông ngoaøi ta.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894 - ANH NGHE KHOÂNG?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2236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20541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Anh nghe khoâng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 ñeâm tröôøng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mòt muø, Jeâsus ñang </a:t>
            </a:r>
          </a:p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 thieát keâu anh.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894 - ANH NGHE KHOÂNG?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683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20541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Mong anh mau daâng hieán caû cuoäc ñôøi,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anh nghe tieáng Chuùa keâu goïi khoâng?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894 - ANH NGHE KHOÂNG?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7882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199</Words>
  <Application>Microsoft Office PowerPoint</Application>
  <PresentationFormat>On-screen Show (4:3)</PresentationFormat>
  <Paragraphs>27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VNI-Aptima</vt:lpstr>
      <vt:lpstr>VNI-Garam</vt:lpstr>
      <vt:lpstr>VNI-Goudy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6</cp:revision>
  <dcterms:created xsi:type="dcterms:W3CDTF">2013-01-28T02:08:20Z</dcterms:created>
  <dcterms:modified xsi:type="dcterms:W3CDTF">2013-01-28T02:16:15Z</dcterms:modified>
</cp:coreProperties>
</file>