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5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882" y="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53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3/6/2013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875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7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46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3/6/2013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46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46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0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68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11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5" indent="-342905" algn="l" defTabSz="914411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60" indent="-285753" algn="l" defTabSz="914411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4" indent="-228603" algn="l" defTabSz="91441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0" indent="-228603" algn="l" defTabSz="914411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6" indent="-228603" algn="l" defTabSz="914411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3" algn="l" defTabSz="9144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7" indent="-228603" algn="l" defTabSz="9144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3" indent="-228603" algn="l" defTabSz="9144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8" indent="-228603" algn="l" defTabSz="9144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24936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897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3064467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THI THIEÂN 121</a:t>
            </a:r>
            <a:endParaRPr lang="en-US" sz="8000" b="1" spc="5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93345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897 - THI THIEÂN 121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08749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Gieâ-hoâ-va seõ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 luoân aân caàn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che phuû, ban phöôùc bình an. 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1949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1287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Gieâ-hoâ-va ñôõ naâng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anh trong moïi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nguy bieán, theo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saùt caïnh anh.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897 - THI THIEÂN 121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78146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91444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Maët trôøi khoâng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chieáu gioït gaét gao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gaây hoïa tai.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897 - THI THIEÂN 121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31218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91444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Khoâng aùnh traêng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xaâm phaïm ñeán anh trong ñeâm daøi.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897 - THI THIEÂN 121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90690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897 - THI THIEÂN 121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08749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4.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Khoâng tai öông vaán vöông theo linh hoàn thanh khieát, khoâng boùng sôï nguy.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79252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1287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Gieâ-hoâ-va giöõ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anh khi ra vaøo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 ñöùng trong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boùng toaøn naêng.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897 - THI THIEÂN 121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41885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91444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töø trôøi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cao nhìn xuoáng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loái ñi töøng giaây.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897 - THI THIEÂN 121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40140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91444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Ôn Chuùa chí cao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gìn giöõ chuùng ta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troïn ñôøi.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897 - THI THIEÂN 121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92191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897 - THI THIEÂN 121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08749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</a:t>
            </a:r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ñaêm chieâu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ngaém chung quanh khaép vuøng ñoài nuùi,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ñoâi maét voïng troâng.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111913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1287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 ñaâu ñem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 cho toâi moät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nguoàn cöùu giuùp,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seõ ñeán töø ñaâu?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897 - THI THIEÂN 121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2374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66322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Kìa töø nôi Chuùa,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nguoàn cöùu giuùp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hieän ra.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897 - THI THIEÂN 121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9594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30228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 Chuùa chí cao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taïo saùng non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soâng vuõ truï.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897 - THI THIEÂN 121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67864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897 - THI THIEÂN 121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08749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Khoâng giaây phuùt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cho chaân anh tröôït hay vaáp, anh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vöõng beàn luoân.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83931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1287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Khoâng giaây phuùt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maét troâng coi anh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meät hay nguû, luoân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baûo veä anh.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897 - THI THIEÂN 121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1688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91444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naøo buoàn nguû, hoaëc nhaém maét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hay meät meâ.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897 - THI THIEÂN 121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7305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91444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ñöùc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thöông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boàng aüm thaùnh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nhaân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beân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897 - THI THIEÂN 121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6267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206</Words>
  <Application>Microsoft Office PowerPoint</Application>
  <PresentationFormat>On-screen Show (4:3)</PresentationFormat>
  <Paragraphs>34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VNI-Aptima</vt:lpstr>
      <vt:lpstr>VNI-Garam</vt:lpstr>
      <vt:lpstr>VNI-Goudy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8</cp:revision>
  <dcterms:created xsi:type="dcterms:W3CDTF">2013-03-06T03:19:51Z</dcterms:created>
  <dcterms:modified xsi:type="dcterms:W3CDTF">2013-03-06T03:40:47Z</dcterms:modified>
</cp:coreProperties>
</file>