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3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4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3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899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0273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KHI NGAØI LAU MAÉT LEÄ RÔI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4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899 - KHI NGAØI LAU MAÉT LEÄ RÔI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Ngaøi lau maét leä rôi, toâi nhìn roõ toâi, con ngöôøi gian aùc trong toâi, nay ñöôïc thay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928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Ngaøi ñaäp naùt loøng toâi, khieán buoàn hoùa vui, khi laøm thaân xaùc ñau thöông, ñôøi toâi toát hôn.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899 - KHI NGAØI LAU MAÉT LEÄ RÔI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1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Kieâu caêng ñui muø ngaøy qua, Thieân Chuùa ñem xa, ngaém coõi theá giôùi bao la, oâi ñeïp xinh quaù!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899 - KHI NGAØI LAU MAÉT LEÄ RÔI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1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Ngaøi lau maét leä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rôi, toâi nhìn khaép nôi, taâm hoàn chan chöùa vui töôi, taï ôn Chuùa toâi!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899 - KHI NGAØI LAU MAÉT LEÄ RÔI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4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899 - KHI NGAØI LAU MAÉT LEÄ RÔI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0874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Ngaøi lau maét leä rôi, ngöôùc nhìn Chuùa toâi, bao haøo quang chieáu treân </a:t>
            </a:r>
            <a:b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tan maøn ñeâm toái.</a:t>
            </a:r>
            <a:endParaRPr lang="en-US" sz="6600" b="1" spc="-15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4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thaät khoâng bieát vì toâi Chuùa chòu leû loi, voâ tình khi Chuùa yeâu toâi, traøn hoâng huyeát 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899 - KHI NGAØI LAU MAÉT LEÄ RÔI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0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30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ñau nhuïc vì toâi, rieâng Chuùa mang thoâi, Chuùa ñaõ cheát theá thay toâi, toâi ñöôïc thay môùi.</a:t>
            </a:r>
            <a:endParaRPr lang="en-US" sz="6600" b="1" spc="-30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899 - KHI NGAØI LAU MAÉT LEÄ RÔI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3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287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Baây giôø toâi raát möøng vui, Chuùa ngöï giöõa toâi, lau leä treân khoùe mi toâi ñôøi toâi saùng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899 - KHI NGAØI LAU MAÉT LEÄ RÔI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30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2013-03-11T15:10:40Z</dcterms:created>
  <dcterms:modified xsi:type="dcterms:W3CDTF">2013-03-11T15:17:18Z</dcterms:modified>
</cp:coreProperties>
</file>