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3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7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900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0273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CAÀU XIN CHUÙA GIUÙP TOÂI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2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900 - CAÀU XIN CHUÙA GIUÙP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haèng mong giôø eâm dòu aáy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neùm sau löng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ñaéng cay.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9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Cha töø aùi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ñeàm thay, caàu xin Chuùa giuùp toâi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 xa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900 - CAÀU XIN CHUÙA GIUÙP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0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Ngaøi ñeán saùng ngôøi treân aùng maây cao vôøi, Chuùa vinh hieån vui möøng thaáy toâi tín trung.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900 - CAÀU XIN CHUÙA GIUÙP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1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xong troïng traùch, vöôït bao thöû thaùch, caàu xin Chuùa thaáy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loøng trung thaønh.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900 - CAÀU XIN CHUÙA GIUÙP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1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900 - CAÀU XIN CHUÙA GIUÙP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haèng mong haønh trang cuoäc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taâm trí vui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traéng trong.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529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trôøi xanh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tin böøng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Chuùa giuùp toâi khoâng heà u buoàn.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900 - CAÀU XIN CHUÙA GIUÙP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3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Ngaøi ñeán saùng ngôøi treân aùng maây cao vôøi, Chuùa vinh hieån vui möøng thaáy toâi tín trung.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900 - CAÀU XIN CHUÙA GIUÙP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2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xong troïng traùch, vöôït bao thöû thaùch, caàu xin Chuùa thaáy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loøng trung thaønh.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900 - CAÀU XIN CHUÙA GIUÙP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3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900 - CAÀU XIN CHUÙA GIUÙP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haèng mong daàu khi cuøng khoán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theâm vöõng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caäy Chuùa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Gaït qua moät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lôïi danh traàn theá,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Chuùa giuùp toâi khoâng heà nao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900 - CAÀU XIN CHUÙA GIUÙP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5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Ngaøi ñeán saùng ngôøi treân aùng maây cao vôøi, Chuùa vinh hieån vui möøng thaáy toâi tín trung.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900 - CAÀU XIN CHUÙA GIUÙP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3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xong troïng traùch, vöôït bao thöû thaùch, caàu xin Chuùa thaáy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loøng trung thaønh.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900 - CAÀU XIN CHUÙA GIUÙP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2013-03-11T15:18:14Z</dcterms:created>
  <dcterms:modified xsi:type="dcterms:W3CDTF">2013-03-11T15:26:05Z</dcterms:modified>
</cp:coreProperties>
</file>