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4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6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901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02737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CON ÑÖÔØNG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THAÄP GIAÙ COÂ ÑÔN</a:t>
            </a:r>
            <a:endParaRPr lang="en-US" sz="72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9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901 - CON ÑÖÔØNG THAÄP GIAÙ COÂ ÑÔN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tröôøng gai goùc Chuùa ñi moät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vaùc thay cho muoân daân toäi tình.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2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chung quanh ñöùng cheâ cöôøi xoân xao, muõ gai nhö vöông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mieän ñaãm maùu.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4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ngoïn giaùo ñaâm beân caïnh söôøn, huyeát thaùnh tuoân rôi suoái thieâng khôûi nguoàn.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2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Ngaøi giao thaùc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 veà tay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giao hoàn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tay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61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che xeù ñoâi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ñieän thôø, toái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 vöông khung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ban tröa.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Goâ-goâ-tha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 saùng vinh quang,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thieân cung traøn ngaäp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nay theo Chuùa ñi treân ñöôøng traàn, daãu laém gian nan, quyeát khoâng ngaïi ngaàn.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8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yeâu meán Chuùa suoát ñôøi keo sôn,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con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giaù coâ ñôn.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8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901 - CON ÑÖÔØNG THAÄP GIAÙ COÂ ÑÔN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tröôøng gai goùc Chuùa ñi moät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chaát ngaát treân vai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toäi tình.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946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Vöôøn xöa xa vaéng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quaân thuø vaây quanh, phuùt laâm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moân ñoà xa laùnh.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1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Baàu trôøi ñen toái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che mòt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cheát thay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saâu naøo ngôø.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bao ñau ñôùn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lôøi than van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con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giaù gian nan.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5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 xöa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chòu nhuïc hình,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loaïi ñieâu linh.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0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 Goâ-goâ-tha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choùi saùng vinh quang,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vôùt bao linh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7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Baàu trôøi taêm toái maây vöông ngaäp ñoài,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Chuùa hy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cho loaøi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2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thöông Cöùu Chuùa khoâng gì cao hôn,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con ñöôøng thaäp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 coâ ñôn.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901 - CON ÑÖÔØNG THAÄP GIAÙ COÂ ÑÔN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5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2013-03-12T02:04:17Z</dcterms:created>
  <dcterms:modified xsi:type="dcterms:W3CDTF">2013-03-12T02:21:46Z</dcterms:modified>
</cp:coreProperties>
</file>